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4" r:id="rId2"/>
    <p:sldMasterId id="2147483817" r:id="rId3"/>
    <p:sldMasterId id="2147483835" r:id="rId4"/>
    <p:sldMasterId id="2147483847" r:id="rId5"/>
    <p:sldMasterId id="2147483859" r:id="rId6"/>
    <p:sldMasterId id="2147483871" r:id="rId7"/>
    <p:sldMasterId id="2147483883" r:id="rId8"/>
    <p:sldMasterId id="2147483895" r:id="rId9"/>
    <p:sldMasterId id="2147483907" r:id="rId10"/>
    <p:sldMasterId id="2147483919" r:id="rId11"/>
    <p:sldMasterId id="2147483931" r:id="rId12"/>
    <p:sldMasterId id="2147484278" r:id="rId13"/>
    <p:sldMasterId id="2147484460" r:id="rId14"/>
    <p:sldMasterId id="2147484474" r:id="rId15"/>
    <p:sldMasterId id="2147484492" r:id="rId16"/>
    <p:sldMasterId id="2147484504" r:id="rId17"/>
    <p:sldMasterId id="2147484516" r:id="rId18"/>
    <p:sldMasterId id="2147484528" r:id="rId19"/>
  </p:sldMasterIdLst>
  <p:notesMasterIdLst>
    <p:notesMasterId r:id="rId331"/>
  </p:notesMasterIdLst>
  <p:sldIdLst>
    <p:sldId id="650" r:id="rId20"/>
    <p:sldId id="649" r:id="rId21"/>
    <p:sldId id="442" r:id="rId22"/>
    <p:sldId id="443" r:id="rId23"/>
    <p:sldId id="444" r:id="rId24"/>
    <p:sldId id="445" r:id="rId25"/>
    <p:sldId id="446" r:id="rId26"/>
    <p:sldId id="447" r:id="rId27"/>
    <p:sldId id="448"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 id="470" r:id="rId50"/>
    <p:sldId id="471" r:id="rId51"/>
    <p:sldId id="472" r:id="rId52"/>
    <p:sldId id="473" r:id="rId53"/>
    <p:sldId id="474" r:id="rId54"/>
    <p:sldId id="475" r:id="rId55"/>
    <p:sldId id="476" r:id="rId56"/>
    <p:sldId id="477" r:id="rId57"/>
    <p:sldId id="478" r:id="rId58"/>
    <p:sldId id="479" r:id="rId59"/>
    <p:sldId id="480" r:id="rId60"/>
    <p:sldId id="481" r:id="rId61"/>
    <p:sldId id="482" r:id="rId62"/>
    <p:sldId id="483" r:id="rId63"/>
    <p:sldId id="484" r:id="rId64"/>
    <p:sldId id="485" r:id="rId65"/>
    <p:sldId id="486" r:id="rId66"/>
    <p:sldId id="487" r:id="rId67"/>
    <p:sldId id="488" r:id="rId68"/>
    <p:sldId id="489" r:id="rId69"/>
    <p:sldId id="490" r:id="rId70"/>
    <p:sldId id="491" r:id="rId71"/>
    <p:sldId id="492" r:id="rId72"/>
    <p:sldId id="493" r:id="rId73"/>
    <p:sldId id="494" r:id="rId74"/>
    <p:sldId id="495" r:id="rId75"/>
    <p:sldId id="496" r:id="rId76"/>
    <p:sldId id="497" r:id="rId77"/>
    <p:sldId id="498" r:id="rId78"/>
    <p:sldId id="499" r:id="rId79"/>
    <p:sldId id="500" r:id="rId80"/>
    <p:sldId id="501" r:id="rId81"/>
    <p:sldId id="502" r:id="rId82"/>
    <p:sldId id="503" r:id="rId83"/>
    <p:sldId id="504" r:id="rId84"/>
    <p:sldId id="505" r:id="rId85"/>
    <p:sldId id="506" r:id="rId86"/>
    <p:sldId id="507" r:id="rId87"/>
    <p:sldId id="508" r:id="rId88"/>
    <p:sldId id="509" r:id="rId89"/>
    <p:sldId id="510" r:id="rId90"/>
    <p:sldId id="511" r:id="rId91"/>
    <p:sldId id="512" r:id="rId92"/>
    <p:sldId id="513" r:id="rId93"/>
    <p:sldId id="514" r:id="rId94"/>
    <p:sldId id="515" r:id="rId95"/>
    <p:sldId id="516" r:id="rId96"/>
    <p:sldId id="517" r:id="rId97"/>
    <p:sldId id="518" r:id="rId98"/>
    <p:sldId id="519" r:id="rId99"/>
    <p:sldId id="520" r:id="rId100"/>
    <p:sldId id="521" r:id="rId101"/>
    <p:sldId id="522" r:id="rId102"/>
    <p:sldId id="523" r:id="rId103"/>
    <p:sldId id="524" r:id="rId104"/>
    <p:sldId id="525" r:id="rId105"/>
    <p:sldId id="526" r:id="rId106"/>
    <p:sldId id="527" r:id="rId107"/>
    <p:sldId id="528" r:id="rId108"/>
    <p:sldId id="529" r:id="rId109"/>
    <p:sldId id="530" r:id="rId110"/>
    <p:sldId id="531" r:id="rId111"/>
    <p:sldId id="532" r:id="rId112"/>
    <p:sldId id="533" r:id="rId113"/>
    <p:sldId id="534" r:id="rId114"/>
    <p:sldId id="535" r:id="rId115"/>
    <p:sldId id="536" r:id="rId116"/>
    <p:sldId id="537" r:id="rId117"/>
    <p:sldId id="538" r:id="rId118"/>
    <p:sldId id="539" r:id="rId119"/>
    <p:sldId id="540" r:id="rId120"/>
    <p:sldId id="541" r:id="rId121"/>
    <p:sldId id="542" r:id="rId122"/>
    <p:sldId id="543" r:id="rId123"/>
    <p:sldId id="544" r:id="rId124"/>
    <p:sldId id="545" r:id="rId125"/>
    <p:sldId id="546" r:id="rId126"/>
    <p:sldId id="547" r:id="rId127"/>
    <p:sldId id="548" r:id="rId128"/>
    <p:sldId id="549" r:id="rId129"/>
    <p:sldId id="550" r:id="rId130"/>
    <p:sldId id="551" r:id="rId131"/>
    <p:sldId id="552" r:id="rId132"/>
    <p:sldId id="553" r:id="rId133"/>
    <p:sldId id="554" r:id="rId134"/>
    <p:sldId id="555" r:id="rId135"/>
    <p:sldId id="556" r:id="rId136"/>
    <p:sldId id="735" r:id="rId137"/>
    <p:sldId id="736" r:id="rId138"/>
    <p:sldId id="737" r:id="rId139"/>
    <p:sldId id="738" r:id="rId140"/>
    <p:sldId id="739" r:id="rId141"/>
    <p:sldId id="740" r:id="rId142"/>
    <p:sldId id="741" r:id="rId143"/>
    <p:sldId id="742" r:id="rId144"/>
    <p:sldId id="743" r:id="rId145"/>
    <p:sldId id="744" r:id="rId146"/>
    <p:sldId id="745" r:id="rId147"/>
    <p:sldId id="746" r:id="rId148"/>
    <p:sldId id="747" r:id="rId149"/>
    <p:sldId id="748" r:id="rId150"/>
    <p:sldId id="749" r:id="rId151"/>
    <p:sldId id="750" r:id="rId152"/>
    <p:sldId id="751" r:id="rId153"/>
    <p:sldId id="752" r:id="rId154"/>
    <p:sldId id="651" r:id="rId155"/>
    <p:sldId id="652" r:id="rId156"/>
    <p:sldId id="653" r:id="rId157"/>
    <p:sldId id="654" r:id="rId158"/>
    <p:sldId id="655" r:id="rId159"/>
    <p:sldId id="656" r:id="rId160"/>
    <p:sldId id="657" r:id="rId161"/>
    <p:sldId id="658" r:id="rId162"/>
    <p:sldId id="659" r:id="rId163"/>
    <p:sldId id="660" r:id="rId164"/>
    <p:sldId id="661" r:id="rId165"/>
    <p:sldId id="662" r:id="rId166"/>
    <p:sldId id="663" r:id="rId167"/>
    <p:sldId id="664" r:id="rId168"/>
    <p:sldId id="665" r:id="rId169"/>
    <p:sldId id="557" r:id="rId170"/>
    <p:sldId id="558" r:id="rId171"/>
    <p:sldId id="559" r:id="rId172"/>
    <p:sldId id="560" r:id="rId173"/>
    <p:sldId id="561" r:id="rId174"/>
    <p:sldId id="562" r:id="rId175"/>
    <p:sldId id="563" r:id="rId176"/>
    <p:sldId id="564" r:id="rId177"/>
    <p:sldId id="565" r:id="rId178"/>
    <p:sldId id="566" r:id="rId179"/>
    <p:sldId id="567" r:id="rId180"/>
    <p:sldId id="568" r:id="rId181"/>
    <p:sldId id="569" r:id="rId182"/>
    <p:sldId id="570" r:id="rId183"/>
    <p:sldId id="571" r:id="rId184"/>
    <p:sldId id="572" r:id="rId185"/>
    <p:sldId id="573" r:id="rId186"/>
    <p:sldId id="574" r:id="rId187"/>
    <p:sldId id="575" r:id="rId188"/>
    <p:sldId id="576" r:id="rId189"/>
    <p:sldId id="577" r:id="rId190"/>
    <p:sldId id="578" r:id="rId191"/>
    <p:sldId id="579" r:id="rId192"/>
    <p:sldId id="580" r:id="rId193"/>
    <p:sldId id="581" r:id="rId194"/>
    <p:sldId id="582" r:id="rId195"/>
    <p:sldId id="583" r:id="rId196"/>
    <p:sldId id="584" r:id="rId197"/>
    <p:sldId id="585" r:id="rId198"/>
    <p:sldId id="586" r:id="rId199"/>
    <p:sldId id="587" r:id="rId200"/>
    <p:sldId id="588" r:id="rId201"/>
    <p:sldId id="589" r:id="rId202"/>
    <p:sldId id="590" r:id="rId203"/>
    <p:sldId id="591" r:id="rId204"/>
    <p:sldId id="592" r:id="rId205"/>
    <p:sldId id="593" r:id="rId206"/>
    <p:sldId id="594" r:id="rId207"/>
    <p:sldId id="595" r:id="rId208"/>
    <p:sldId id="596" r:id="rId209"/>
    <p:sldId id="597" r:id="rId210"/>
    <p:sldId id="598" r:id="rId211"/>
    <p:sldId id="599" r:id="rId212"/>
    <p:sldId id="600" r:id="rId213"/>
    <p:sldId id="601" r:id="rId214"/>
    <p:sldId id="602" r:id="rId215"/>
    <p:sldId id="603" r:id="rId216"/>
    <p:sldId id="604" r:id="rId217"/>
    <p:sldId id="605" r:id="rId218"/>
    <p:sldId id="606" r:id="rId219"/>
    <p:sldId id="607" r:id="rId220"/>
    <p:sldId id="608" r:id="rId221"/>
    <p:sldId id="609" r:id="rId222"/>
    <p:sldId id="610" r:id="rId223"/>
    <p:sldId id="611" r:id="rId224"/>
    <p:sldId id="612" r:id="rId225"/>
    <p:sldId id="613" r:id="rId226"/>
    <p:sldId id="614" r:id="rId227"/>
    <p:sldId id="615" r:id="rId228"/>
    <p:sldId id="616" r:id="rId229"/>
    <p:sldId id="617" r:id="rId230"/>
    <p:sldId id="618" r:id="rId231"/>
    <p:sldId id="619" r:id="rId232"/>
    <p:sldId id="620" r:id="rId233"/>
    <p:sldId id="666" r:id="rId234"/>
    <p:sldId id="667" r:id="rId235"/>
    <p:sldId id="668" r:id="rId236"/>
    <p:sldId id="669" r:id="rId237"/>
    <p:sldId id="670" r:id="rId238"/>
    <p:sldId id="671" r:id="rId239"/>
    <p:sldId id="672" r:id="rId240"/>
    <p:sldId id="673" r:id="rId241"/>
    <p:sldId id="674" r:id="rId242"/>
    <p:sldId id="675" r:id="rId243"/>
    <p:sldId id="676" r:id="rId244"/>
    <p:sldId id="677" r:id="rId245"/>
    <p:sldId id="678" r:id="rId246"/>
    <p:sldId id="679" r:id="rId247"/>
    <p:sldId id="680" r:id="rId248"/>
    <p:sldId id="681" r:id="rId249"/>
    <p:sldId id="682" r:id="rId250"/>
    <p:sldId id="683" r:id="rId251"/>
    <p:sldId id="684" r:id="rId252"/>
    <p:sldId id="685" r:id="rId253"/>
    <p:sldId id="686" r:id="rId254"/>
    <p:sldId id="687" r:id="rId255"/>
    <p:sldId id="688" r:id="rId256"/>
    <p:sldId id="689" r:id="rId257"/>
    <p:sldId id="690" r:id="rId258"/>
    <p:sldId id="691" r:id="rId259"/>
    <p:sldId id="692" r:id="rId260"/>
    <p:sldId id="693" r:id="rId261"/>
    <p:sldId id="694" r:id="rId262"/>
    <p:sldId id="695" r:id="rId263"/>
    <p:sldId id="696" r:id="rId264"/>
    <p:sldId id="697" r:id="rId265"/>
    <p:sldId id="698" r:id="rId266"/>
    <p:sldId id="699" r:id="rId267"/>
    <p:sldId id="700" r:id="rId268"/>
    <p:sldId id="701" r:id="rId269"/>
    <p:sldId id="702" r:id="rId270"/>
    <p:sldId id="703" r:id="rId271"/>
    <p:sldId id="704" r:id="rId272"/>
    <p:sldId id="705" r:id="rId273"/>
    <p:sldId id="706" r:id="rId274"/>
    <p:sldId id="707" r:id="rId275"/>
    <p:sldId id="708" r:id="rId276"/>
    <p:sldId id="709" r:id="rId277"/>
    <p:sldId id="710" r:id="rId278"/>
    <p:sldId id="711" r:id="rId279"/>
    <p:sldId id="712" r:id="rId280"/>
    <p:sldId id="713" r:id="rId281"/>
    <p:sldId id="714" r:id="rId282"/>
    <p:sldId id="715" r:id="rId283"/>
    <p:sldId id="716" r:id="rId284"/>
    <p:sldId id="717" r:id="rId285"/>
    <p:sldId id="718" r:id="rId286"/>
    <p:sldId id="719" r:id="rId287"/>
    <p:sldId id="720" r:id="rId288"/>
    <p:sldId id="721" r:id="rId289"/>
    <p:sldId id="722" r:id="rId290"/>
    <p:sldId id="723" r:id="rId291"/>
    <p:sldId id="724" r:id="rId292"/>
    <p:sldId id="725" r:id="rId293"/>
    <p:sldId id="726" r:id="rId294"/>
    <p:sldId id="727" r:id="rId295"/>
    <p:sldId id="728" r:id="rId296"/>
    <p:sldId id="729" r:id="rId297"/>
    <p:sldId id="730" r:id="rId298"/>
    <p:sldId id="731" r:id="rId299"/>
    <p:sldId id="732" r:id="rId300"/>
    <p:sldId id="733" r:id="rId301"/>
    <p:sldId id="734" r:id="rId302"/>
    <p:sldId id="621" r:id="rId303"/>
    <p:sldId id="622" r:id="rId304"/>
    <p:sldId id="623" r:id="rId305"/>
    <p:sldId id="624" r:id="rId306"/>
    <p:sldId id="625" r:id="rId307"/>
    <p:sldId id="626" r:id="rId308"/>
    <p:sldId id="627" r:id="rId309"/>
    <p:sldId id="628" r:id="rId310"/>
    <p:sldId id="629" r:id="rId311"/>
    <p:sldId id="630" r:id="rId312"/>
    <p:sldId id="631" r:id="rId313"/>
    <p:sldId id="632" r:id="rId314"/>
    <p:sldId id="633" r:id="rId315"/>
    <p:sldId id="634" r:id="rId316"/>
    <p:sldId id="635" r:id="rId317"/>
    <p:sldId id="636" r:id="rId318"/>
    <p:sldId id="637" r:id="rId319"/>
    <p:sldId id="638" r:id="rId320"/>
    <p:sldId id="639" r:id="rId321"/>
    <p:sldId id="640" r:id="rId322"/>
    <p:sldId id="641" r:id="rId323"/>
    <p:sldId id="642" r:id="rId324"/>
    <p:sldId id="643" r:id="rId325"/>
    <p:sldId id="644" r:id="rId326"/>
    <p:sldId id="645" r:id="rId327"/>
    <p:sldId id="646" r:id="rId328"/>
    <p:sldId id="647" r:id="rId329"/>
    <p:sldId id="648" r:id="rId3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7" autoAdjust="0"/>
    <p:restoredTop sz="96370" autoAdjust="0"/>
  </p:normalViewPr>
  <p:slideViewPr>
    <p:cSldViewPr snapToGrid="0">
      <p:cViewPr varScale="1">
        <p:scale>
          <a:sx n="110" d="100"/>
          <a:sy n="110" d="100"/>
        </p:scale>
        <p:origin x="22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99" Type="http://schemas.openxmlformats.org/officeDocument/2006/relationships/slide" Target="slides/slide280.xml"/><Relationship Id="rId303" Type="http://schemas.openxmlformats.org/officeDocument/2006/relationships/slide" Target="slides/slide284.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324" Type="http://schemas.openxmlformats.org/officeDocument/2006/relationships/slide" Target="slides/slide305.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226" Type="http://schemas.openxmlformats.org/officeDocument/2006/relationships/slide" Target="slides/slide207.xml"/><Relationship Id="rId247" Type="http://schemas.openxmlformats.org/officeDocument/2006/relationships/slide" Target="slides/slide228.xml"/><Relationship Id="rId107" Type="http://schemas.openxmlformats.org/officeDocument/2006/relationships/slide" Target="slides/slide88.xml"/><Relationship Id="rId268" Type="http://schemas.openxmlformats.org/officeDocument/2006/relationships/slide" Target="slides/slide249.xml"/><Relationship Id="rId289" Type="http://schemas.openxmlformats.org/officeDocument/2006/relationships/slide" Target="slides/slide270.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314" Type="http://schemas.openxmlformats.org/officeDocument/2006/relationships/slide" Target="slides/slide295.xml"/><Relationship Id="rId335"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slide" Target="slides/slide197.xml"/><Relationship Id="rId237" Type="http://schemas.openxmlformats.org/officeDocument/2006/relationships/slide" Target="slides/slide218.xml"/><Relationship Id="rId258" Type="http://schemas.openxmlformats.org/officeDocument/2006/relationships/slide" Target="slides/slide239.xml"/><Relationship Id="rId279" Type="http://schemas.openxmlformats.org/officeDocument/2006/relationships/slide" Target="slides/slide260.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290" Type="http://schemas.openxmlformats.org/officeDocument/2006/relationships/slide" Target="slides/slide271.xml"/><Relationship Id="rId304" Type="http://schemas.openxmlformats.org/officeDocument/2006/relationships/slide" Target="slides/slide285.xml"/><Relationship Id="rId325" Type="http://schemas.openxmlformats.org/officeDocument/2006/relationships/slide" Target="slides/slide306.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227" Type="http://schemas.openxmlformats.org/officeDocument/2006/relationships/slide" Target="slides/slide208.xml"/><Relationship Id="rId248" Type="http://schemas.openxmlformats.org/officeDocument/2006/relationships/slide" Target="slides/slide229.xml"/><Relationship Id="rId269" Type="http://schemas.openxmlformats.org/officeDocument/2006/relationships/slide" Target="slides/slide250.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280" Type="http://schemas.openxmlformats.org/officeDocument/2006/relationships/slide" Target="slides/slide261.xml"/><Relationship Id="rId315" Type="http://schemas.openxmlformats.org/officeDocument/2006/relationships/slide" Target="slides/slide296.xml"/><Relationship Id="rId336" Type="http://schemas.microsoft.com/office/2015/10/relationships/revisionInfo" Target="revisionInfo.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slide" Target="slides/slide198.xml"/><Relationship Id="rId6" Type="http://schemas.openxmlformats.org/officeDocument/2006/relationships/slideMaster" Target="slideMasters/slideMaster6.xml"/><Relationship Id="rId238" Type="http://schemas.openxmlformats.org/officeDocument/2006/relationships/slide" Target="slides/slide219.xml"/><Relationship Id="rId259" Type="http://schemas.openxmlformats.org/officeDocument/2006/relationships/slide" Target="slides/slide240.xml"/><Relationship Id="rId23" Type="http://schemas.openxmlformats.org/officeDocument/2006/relationships/slide" Target="slides/slide4.xml"/><Relationship Id="rId119" Type="http://schemas.openxmlformats.org/officeDocument/2006/relationships/slide" Target="slides/slide100.xml"/><Relationship Id="rId270" Type="http://schemas.openxmlformats.org/officeDocument/2006/relationships/slide" Target="slides/slide251.xml"/><Relationship Id="rId291" Type="http://schemas.openxmlformats.org/officeDocument/2006/relationships/slide" Target="slides/slide272.xml"/><Relationship Id="rId305" Type="http://schemas.openxmlformats.org/officeDocument/2006/relationships/slide" Target="slides/slide286.xml"/><Relationship Id="rId326" Type="http://schemas.openxmlformats.org/officeDocument/2006/relationships/slide" Target="slides/slide307.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slide" Target="slides/slide174.xml"/><Relationship Id="rId207" Type="http://schemas.openxmlformats.org/officeDocument/2006/relationships/slide" Target="slides/slide188.xml"/><Relationship Id="rId228" Type="http://schemas.openxmlformats.org/officeDocument/2006/relationships/slide" Target="slides/slide209.xml"/><Relationship Id="rId249" Type="http://schemas.openxmlformats.org/officeDocument/2006/relationships/slide" Target="slides/slide230.xml"/><Relationship Id="rId13" Type="http://schemas.openxmlformats.org/officeDocument/2006/relationships/slideMaster" Target="slideMasters/slideMaster13.xml"/><Relationship Id="rId109" Type="http://schemas.openxmlformats.org/officeDocument/2006/relationships/slide" Target="slides/slide90.xml"/><Relationship Id="rId260" Type="http://schemas.openxmlformats.org/officeDocument/2006/relationships/slide" Target="slides/slide241.xml"/><Relationship Id="rId281" Type="http://schemas.openxmlformats.org/officeDocument/2006/relationships/slide" Target="slides/slide262.xml"/><Relationship Id="rId316" Type="http://schemas.openxmlformats.org/officeDocument/2006/relationships/slide" Target="slides/slide297.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7.xml"/><Relationship Id="rId162" Type="http://schemas.openxmlformats.org/officeDocument/2006/relationships/slide" Target="slides/slide143.xml"/><Relationship Id="rId183" Type="http://schemas.openxmlformats.org/officeDocument/2006/relationships/slide" Target="slides/slide164.xml"/><Relationship Id="rId218" Type="http://schemas.openxmlformats.org/officeDocument/2006/relationships/slide" Target="slides/slide199.xml"/><Relationship Id="rId239" Type="http://schemas.openxmlformats.org/officeDocument/2006/relationships/slide" Target="slides/slide220.xml"/><Relationship Id="rId250" Type="http://schemas.openxmlformats.org/officeDocument/2006/relationships/slide" Target="slides/slide231.xml"/><Relationship Id="rId271" Type="http://schemas.openxmlformats.org/officeDocument/2006/relationships/slide" Target="slides/slide252.xml"/><Relationship Id="rId292" Type="http://schemas.openxmlformats.org/officeDocument/2006/relationships/slide" Target="slides/slide273.xml"/><Relationship Id="rId306" Type="http://schemas.openxmlformats.org/officeDocument/2006/relationships/slide" Target="slides/slide287.xml"/><Relationship Id="rId24" Type="http://schemas.openxmlformats.org/officeDocument/2006/relationships/slide" Target="slides/slide5.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31" Type="http://schemas.openxmlformats.org/officeDocument/2006/relationships/slide" Target="slides/slide112.xml"/><Relationship Id="rId327" Type="http://schemas.openxmlformats.org/officeDocument/2006/relationships/slide" Target="slides/slide308.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208" Type="http://schemas.openxmlformats.org/officeDocument/2006/relationships/slide" Target="slides/slide189.xml"/><Relationship Id="rId229" Type="http://schemas.openxmlformats.org/officeDocument/2006/relationships/slide" Target="slides/slide210.xml"/><Relationship Id="rId240" Type="http://schemas.openxmlformats.org/officeDocument/2006/relationships/slide" Target="slides/slide221.xml"/><Relationship Id="rId261" Type="http://schemas.openxmlformats.org/officeDocument/2006/relationships/slide" Target="slides/slide242.xml"/><Relationship Id="rId14" Type="http://schemas.openxmlformats.org/officeDocument/2006/relationships/slideMaster" Target="slideMasters/slideMaster14.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282" Type="http://schemas.openxmlformats.org/officeDocument/2006/relationships/slide" Target="slides/slide263.xml"/><Relationship Id="rId317" Type="http://schemas.openxmlformats.org/officeDocument/2006/relationships/slide" Target="slides/slide29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219" Type="http://schemas.openxmlformats.org/officeDocument/2006/relationships/slide" Target="slides/slide200.xml"/><Relationship Id="rId3" Type="http://schemas.openxmlformats.org/officeDocument/2006/relationships/slideMaster" Target="slideMasters/slideMaster3.xml"/><Relationship Id="rId214" Type="http://schemas.openxmlformats.org/officeDocument/2006/relationships/slide" Target="slides/slide195.xml"/><Relationship Id="rId230" Type="http://schemas.openxmlformats.org/officeDocument/2006/relationships/slide" Target="slides/slide211.xml"/><Relationship Id="rId235" Type="http://schemas.openxmlformats.org/officeDocument/2006/relationships/slide" Target="slides/slide216.xml"/><Relationship Id="rId251" Type="http://schemas.openxmlformats.org/officeDocument/2006/relationships/slide" Target="slides/slide232.xml"/><Relationship Id="rId256" Type="http://schemas.openxmlformats.org/officeDocument/2006/relationships/slide" Target="slides/slide237.xml"/><Relationship Id="rId277" Type="http://schemas.openxmlformats.org/officeDocument/2006/relationships/slide" Target="slides/slide258.xml"/><Relationship Id="rId298" Type="http://schemas.openxmlformats.org/officeDocument/2006/relationships/slide" Target="slides/slide279.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72" Type="http://schemas.openxmlformats.org/officeDocument/2006/relationships/slide" Target="slides/slide253.xml"/><Relationship Id="rId293" Type="http://schemas.openxmlformats.org/officeDocument/2006/relationships/slide" Target="slides/slide274.xml"/><Relationship Id="rId302" Type="http://schemas.openxmlformats.org/officeDocument/2006/relationships/slide" Target="slides/slide283.xml"/><Relationship Id="rId307" Type="http://schemas.openxmlformats.org/officeDocument/2006/relationships/slide" Target="slides/slide288.xml"/><Relationship Id="rId323" Type="http://schemas.openxmlformats.org/officeDocument/2006/relationships/slide" Target="slides/slide304.xml"/><Relationship Id="rId328" Type="http://schemas.openxmlformats.org/officeDocument/2006/relationships/slide" Target="slides/slide30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slide" Target="slides/slide190.xml"/><Relationship Id="rId190" Type="http://schemas.openxmlformats.org/officeDocument/2006/relationships/slide" Target="slides/slide171.xml"/><Relationship Id="rId204" Type="http://schemas.openxmlformats.org/officeDocument/2006/relationships/slide" Target="slides/slide185.xml"/><Relationship Id="rId220" Type="http://schemas.openxmlformats.org/officeDocument/2006/relationships/slide" Target="slides/slide201.xml"/><Relationship Id="rId225" Type="http://schemas.openxmlformats.org/officeDocument/2006/relationships/slide" Target="slides/slide206.xml"/><Relationship Id="rId241" Type="http://schemas.openxmlformats.org/officeDocument/2006/relationships/slide" Target="slides/slide222.xml"/><Relationship Id="rId246" Type="http://schemas.openxmlformats.org/officeDocument/2006/relationships/slide" Target="slides/slide227.xml"/><Relationship Id="rId267" Type="http://schemas.openxmlformats.org/officeDocument/2006/relationships/slide" Target="slides/slide248.xml"/><Relationship Id="rId288" Type="http://schemas.openxmlformats.org/officeDocument/2006/relationships/slide" Target="slides/slide269.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262" Type="http://schemas.openxmlformats.org/officeDocument/2006/relationships/slide" Target="slides/slide243.xml"/><Relationship Id="rId283" Type="http://schemas.openxmlformats.org/officeDocument/2006/relationships/slide" Target="slides/slide264.xml"/><Relationship Id="rId313" Type="http://schemas.openxmlformats.org/officeDocument/2006/relationships/slide" Target="slides/slide294.xml"/><Relationship Id="rId318" Type="http://schemas.openxmlformats.org/officeDocument/2006/relationships/slide" Target="slides/slide299.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33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slide" Target="slides/slide191.xml"/><Relationship Id="rId215" Type="http://schemas.openxmlformats.org/officeDocument/2006/relationships/slide" Target="slides/slide196.xml"/><Relationship Id="rId236" Type="http://schemas.openxmlformats.org/officeDocument/2006/relationships/slide" Target="slides/slide217.xml"/><Relationship Id="rId257" Type="http://schemas.openxmlformats.org/officeDocument/2006/relationships/slide" Target="slides/slide238.xml"/><Relationship Id="rId278" Type="http://schemas.openxmlformats.org/officeDocument/2006/relationships/slide" Target="slides/slide259.xml"/><Relationship Id="rId26" Type="http://schemas.openxmlformats.org/officeDocument/2006/relationships/slide" Target="slides/slide7.xml"/><Relationship Id="rId231" Type="http://schemas.openxmlformats.org/officeDocument/2006/relationships/slide" Target="slides/slide212.xml"/><Relationship Id="rId252" Type="http://schemas.openxmlformats.org/officeDocument/2006/relationships/slide" Target="slides/slide233.xml"/><Relationship Id="rId273" Type="http://schemas.openxmlformats.org/officeDocument/2006/relationships/slide" Target="slides/slide254.xml"/><Relationship Id="rId294" Type="http://schemas.openxmlformats.org/officeDocument/2006/relationships/slide" Target="slides/slide275.xml"/><Relationship Id="rId308" Type="http://schemas.openxmlformats.org/officeDocument/2006/relationships/slide" Target="slides/slide289.xml"/><Relationship Id="rId329" Type="http://schemas.openxmlformats.org/officeDocument/2006/relationships/slide" Target="slides/slide310.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 Id="rId221" Type="http://schemas.openxmlformats.org/officeDocument/2006/relationships/slide" Target="slides/slide202.xml"/><Relationship Id="rId242" Type="http://schemas.openxmlformats.org/officeDocument/2006/relationships/slide" Target="slides/slide223.xml"/><Relationship Id="rId263" Type="http://schemas.openxmlformats.org/officeDocument/2006/relationships/slide" Target="slides/slide244.xml"/><Relationship Id="rId284" Type="http://schemas.openxmlformats.org/officeDocument/2006/relationships/slide" Target="slides/slide265.xml"/><Relationship Id="rId319" Type="http://schemas.openxmlformats.org/officeDocument/2006/relationships/slide" Target="slides/slide300.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330" Type="http://schemas.openxmlformats.org/officeDocument/2006/relationships/slide" Target="slides/slide311.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11" Type="http://schemas.openxmlformats.org/officeDocument/2006/relationships/slide" Target="slides/slide192.xml"/><Relationship Id="rId232" Type="http://schemas.openxmlformats.org/officeDocument/2006/relationships/slide" Target="slides/slide213.xml"/><Relationship Id="rId253" Type="http://schemas.openxmlformats.org/officeDocument/2006/relationships/slide" Target="slides/slide234.xml"/><Relationship Id="rId274" Type="http://schemas.openxmlformats.org/officeDocument/2006/relationships/slide" Target="slides/slide255.xml"/><Relationship Id="rId295" Type="http://schemas.openxmlformats.org/officeDocument/2006/relationships/slide" Target="slides/slide276.xml"/><Relationship Id="rId309" Type="http://schemas.openxmlformats.org/officeDocument/2006/relationships/slide" Target="slides/slide290.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320" Type="http://schemas.openxmlformats.org/officeDocument/2006/relationships/slide" Target="slides/slide301.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222" Type="http://schemas.openxmlformats.org/officeDocument/2006/relationships/slide" Target="slides/slide203.xml"/><Relationship Id="rId243" Type="http://schemas.openxmlformats.org/officeDocument/2006/relationships/slide" Target="slides/slide224.xml"/><Relationship Id="rId264" Type="http://schemas.openxmlformats.org/officeDocument/2006/relationships/slide" Target="slides/slide245.xml"/><Relationship Id="rId285" Type="http://schemas.openxmlformats.org/officeDocument/2006/relationships/slide" Target="slides/slide266.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310" Type="http://schemas.openxmlformats.org/officeDocument/2006/relationships/slide" Target="slides/slide291.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331"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193.xml"/><Relationship Id="rId233" Type="http://schemas.openxmlformats.org/officeDocument/2006/relationships/slide" Target="slides/slide214.xml"/><Relationship Id="rId254" Type="http://schemas.openxmlformats.org/officeDocument/2006/relationships/slide" Target="slides/slide235.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275" Type="http://schemas.openxmlformats.org/officeDocument/2006/relationships/slide" Target="slides/slide256.xml"/><Relationship Id="rId296" Type="http://schemas.openxmlformats.org/officeDocument/2006/relationships/slide" Target="slides/slide277.xml"/><Relationship Id="rId300" Type="http://schemas.openxmlformats.org/officeDocument/2006/relationships/slide" Target="slides/slide281.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321" Type="http://schemas.openxmlformats.org/officeDocument/2006/relationships/slide" Target="slides/slide302.xml"/><Relationship Id="rId202" Type="http://schemas.openxmlformats.org/officeDocument/2006/relationships/slide" Target="slides/slide183.xml"/><Relationship Id="rId223" Type="http://schemas.openxmlformats.org/officeDocument/2006/relationships/slide" Target="slides/slide204.xml"/><Relationship Id="rId244" Type="http://schemas.openxmlformats.org/officeDocument/2006/relationships/slide" Target="slides/slide225.xml"/><Relationship Id="rId18" Type="http://schemas.openxmlformats.org/officeDocument/2006/relationships/slideMaster" Target="slideMasters/slideMaster18.xml"/><Relationship Id="rId39" Type="http://schemas.openxmlformats.org/officeDocument/2006/relationships/slide" Target="slides/slide20.xml"/><Relationship Id="rId265" Type="http://schemas.openxmlformats.org/officeDocument/2006/relationships/slide" Target="slides/slide246.xml"/><Relationship Id="rId286" Type="http://schemas.openxmlformats.org/officeDocument/2006/relationships/slide" Target="slides/slide267.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311" Type="http://schemas.openxmlformats.org/officeDocument/2006/relationships/slide" Target="slides/slide292.xml"/><Relationship Id="rId332" Type="http://schemas.openxmlformats.org/officeDocument/2006/relationships/presProps" Target="presProps.xml"/><Relationship Id="rId71" Type="http://schemas.openxmlformats.org/officeDocument/2006/relationships/slide" Target="slides/slide52.xml"/><Relationship Id="rId92" Type="http://schemas.openxmlformats.org/officeDocument/2006/relationships/slide" Target="slides/slide73.xml"/><Relationship Id="rId213" Type="http://schemas.openxmlformats.org/officeDocument/2006/relationships/slide" Target="slides/slide194.xml"/><Relationship Id="rId234" Type="http://schemas.openxmlformats.org/officeDocument/2006/relationships/slide" Target="slides/slide215.xml"/><Relationship Id="rId2" Type="http://schemas.openxmlformats.org/officeDocument/2006/relationships/slideMaster" Target="slideMasters/slideMaster2.xml"/><Relationship Id="rId29" Type="http://schemas.openxmlformats.org/officeDocument/2006/relationships/slide" Target="slides/slide10.xml"/><Relationship Id="rId255" Type="http://schemas.openxmlformats.org/officeDocument/2006/relationships/slide" Target="slides/slide236.xml"/><Relationship Id="rId276" Type="http://schemas.openxmlformats.org/officeDocument/2006/relationships/slide" Target="slides/slide257.xml"/><Relationship Id="rId297" Type="http://schemas.openxmlformats.org/officeDocument/2006/relationships/slide" Target="slides/slide278.xml"/><Relationship Id="rId40" Type="http://schemas.openxmlformats.org/officeDocument/2006/relationships/slide" Target="slides/slide21.xml"/><Relationship Id="rId115" Type="http://schemas.openxmlformats.org/officeDocument/2006/relationships/slide" Target="slides/slide96.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301" Type="http://schemas.openxmlformats.org/officeDocument/2006/relationships/slide" Target="slides/slide282.xml"/><Relationship Id="rId322" Type="http://schemas.openxmlformats.org/officeDocument/2006/relationships/slide" Target="slides/slide303.xml"/><Relationship Id="rId61" Type="http://schemas.openxmlformats.org/officeDocument/2006/relationships/slide" Target="slides/slide42.xml"/><Relationship Id="rId82" Type="http://schemas.openxmlformats.org/officeDocument/2006/relationships/slide" Target="slides/slide63.xml"/><Relationship Id="rId199" Type="http://schemas.openxmlformats.org/officeDocument/2006/relationships/slide" Target="slides/slide180.xml"/><Relationship Id="rId203" Type="http://schemas.openxmlformats.org/officeDocument/2006/relationships/slide" Target="slides/slide184.xml"/><Relationship Id="rId19" Type="http://schemas.openxmlformats.org/officeDocument/2006/relationships/slideMaster" Target="slideMasters/slideMaster19.xml"/><Relationship Id="rId224" Type="http://schemas.openxmlformats.org/officeDocument/2006/relationships/slide" Target="slides/slide205.xml"/><Relationship Id="rId245" Type="http://schemas.openxmlformats.org/officeDocument/2006/relationships/slide" Target="slides/slide226.xml"/><Relationship Id="rId266" Type="http://schemas.openxmlformats.org/officeDocument/2006/relationships/slide" Target="slides/slide247.xml"/><Relationship Id="rId287" Type="http://schemas.openxmlformats.org/officeDocument/2006/relationships/slide" Target="slides/slide268.xml"/><Relationship Id="rId30" Type="http://schemas.openxmlformats.org/officeDocument/2006/relationships/slide" Target="slides/slide1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312" Type="http://schemas.openxmlformats.org/officeDocument/2006/relationships/slide" Target="slides/slide293.xml"/><Relationship Id="rId3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E8396-557A-472A-96DA-08AB8BFB5D28}" type="datetimeFigureOut">
              <a:rPr lang="pt-BR" smtClean="0"/>
              <a:t>15/09/2017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FE37ED-154F-4C46-A980-F0D19E9B46A7}" type="slidenum">
              <a:rPr lang="pt-BR" smtClean="0"/>
              <a:t>‹nº›</a:t>
            </a:fld>
            <a:endParaRPr lang="pt-BR"/>
          </a:p>
        </p:txBody>
      </p:sp>
    </p:spTree>
    <p:extLst>
      <p:ext uri="{BB962C8B-B14F-4D97-AF65-F5344CB8AC3E}">
        <p14:creationId xmlns:p14="http://schemas.microsoft.com/office/powerpoint/2010/main" val="281638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D27CB10-F250-4A45-91C7-F8E684F7015D}" type="slidenum">
              <a:rPr kumimoji="0" lang="pt-BR" altLang="pt-BR"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pt-BR" altLang="pt-BR"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pt-BR" altLang="pt-BR" dirty="0"/>
          </a:p>
        </p:txBody>
      </p:sp>
    </p:spTree>
    <p:extLst>
      <p:ext uri="{BB962C8B-B14F-4D97-AF65-F5344CB8AC3E}">
        <p14:creationId xmlns:p14="http://schemas.microsoft.com/office/powerpoint/2010/main" val="1355257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AFF94FB8-19E4-434C-810F-C40DABFC033A}"/>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22207F31-E8EF-4AFF-942E-B953E16C39AC}"/>
              </a:ext>
            </a:extLst>
          </p:cNvPr>
          <p:cNvSpPr>
            <a:spLocks noGrp="1"/>
          </p:cNvSpPr>
          <p:nvPr>
            <p:ph type="body" idx="1"/>
          </p:nvPr>
        </p:nvSpPr>
        <p:spPr>
          <a:noFill/>
        </p:spPr>
        <p:txBody>
          <a:bodyPr/>
          <a:lstStyle/>
          <a:p>
            <a:pPr eaLnBrk="1" hangingPunct="1"/>
            <a:r>
              <a:rPr lang="en-GB" altLang="pt-BR">
                <a:latin typeface="Arial" panose="020B0604020202020204" pitchFamily="34" charset="0"/>
              </a:rPr>
              <a:t>Lembrar livro Jesus no Lar – Chico Xavier &amp; Espirito Neio Lucio (1o. Evangelho no Lar feito na casa de Pedro)</a:t>
            </a:r>
          </a:p>
        </p:txBody>
      </p:sp>
      <p:sp>
        <p:nvSpPr>
          <p:cNvPr id="26628" name="Slide Number Placeholder 3">
            <a:extLst>
              <a:ext uri="{FF2B5EF4-FFF2-40B4-BE49-F238E27FC236}">
                <a16:creationId xmlns:a16="http://schemas.microsoft.com/office/drawing/2014/main" id="{A1CFA788-9909-4A7E-A828-D4B7B448B0C2}"/>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91437E-9CC5-4E5B-AA38-5928970D610E}"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4517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CE627F0-8AB6-47C0-9688-B065E8004244}"/>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6773DF67-C35A-4EB1-A033-63EFB0BD570A}"/>
              </a:ext>
            </a:extLst>
          </p:cNvPr>
          <p:cNvSpPr>
            <a:spLocks noGrp="1"/>
          </p:cNvSpPr>
          <p:nvPr>
            <p:ph type="body" idx="1"/>
          </p:nvPr>
        </p:nvSpPr>
        <p:spPr>
          <a:noFill/>
        </p:spPr>
        <p:txBody>
          <a:bodyPr/>
          <a:lstStyle/>
          <a:p>
            <a:pPr eaLnBrk="1" hangingPunct="1"/>
            <a:r>
              <a:rPr lang="en-GB" altLang="pt-BR">
                <a:latin typeface="Arial" panose="020B0604020202020204" pitchFamily="34" charset="0"/>
              </a:rPr>
              <a:t>Dentro do micro, nos elaboramos para sair e agir no macro; ou seja, fora do lar</a:t>
            </a:r>
          </a:p>
        </p:txBody>
      </p:sp>
      <p:sp>
        <p:nvSpPr>
          <p:cNvPr id="27652" name="Slide Number Placeholder 3">
            <a:extLst>
              <a:ext uri="{FF2B5EF4-FFF2-40B4-BE49-F238E27FC236}">
                <a16:creationId xmlns:a16="http://schemas.microsoft.com/office/drawing/2014/main" id="{B2214022-0077-413F-A8A7-9E19DCB6FE92}"/>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4E1221-97F5-44AB-B2E2-FA7D030C86C9}"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864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605252F-EE9C-4B4E-9174-965177F9658C}"/>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A28AA324-5BAD-421E-821D-78CDBA0F8D5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pt-BR">
                <a:latin typeface="Arial" panose="020B0604020202020204" pitchFamily="34" charset="0"/>
              </a:rPr>
              <a:t>Palestra montada por Carolina von Scharten – Spiritist Society of London</a:t>
            </a:r>
          </a:p>
        </p:txBody>
      </p:sp>
      <p:sp>
        <p:nvSpPr>
          <p:cNvPr id="28676" name="Slide Number Placeholder 3">
            <a:extLst>
              <a:ext uri="{FF2B5EF4-FFF2-40B4-BE49-F238E27FC236}">
                <a16:creationId xmlns:a16="http://schemas.microsoft.com/office/drawing/2014/main" id="{5854C8E4-45C3-419C-A5A3-D162BF52BF4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A55A81-59B2-422B-BC43-D16DA849C128}" type="slidenum">
              <a:rPr kumimoji="0" lang="en-GB"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GB" altLang="pt-B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3797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8CCF08A-A8CF-4042-84B2-0104C564BA9A}"/>
              </a:ext>
            </a:extLst>
          </p:cNvPr>
          <p:cNvSpPr>
            <a:spLocks noGrp="1" noRot="1" noChangeAspect="1" noTextEdit="1"/>
          </p:cNvSpPr>
          <p:nvPr>
            <p:ph type="sldImg"/>
          </p:nvPr>
        </p:nvSpPr>
        <p:spPr>
          <a:ln/>
        </p:spPr>
      </p:sp>
      <p:sp>
        <p:nvSpPr>
          <p:cNvPr id="29699" name="Notes Placeholder 2">
            <a:extLst>
              <a:ext uri="{FF2B5EF4-FFF2-40B4-BE49-F238E27FC236}">
                <a16:creationId xmlns:a16="http://schemas.microsoft.com/office/drawing/2014/main" id="{6333C32D-B31A-4DAE-8E32-62DF976609B8}"/>
              </a:ext>
            </a:extLst>
          </p:cNvPr>
          <p:cNvSpPr>
            <a:spLocks noGrp="1"/>
          </p:cNvSpPr>
          <p:nvPr>
            <p:ph type="body" idx="1"/>
          </p:nvPr>
        </p:nvSpPr>
        <p:spPr>
          <a:noFill/>
        </p:spPr>
        <p:txBody>
          <a:bodyPr/>
          <a:lstStyle/>
          <a:p>
            <a:pPr eaLnBrk="1" hangingPunct="1"/>
            <a:r>
              <a:rPr lang="en-GB" altLang="pt-BR">
                <a:latin typeface="Arial" panose="020B0604020202020204" pitchFamily="34" charset="0"/>
              </a:rPr>
              <a:t>Palestra montada por Carolina von Scharten – Spiritist Society of London</a:t>
            </a:r>
          </a:p>
          <a:p>
            <a:pPr eaLnBrk="1" hangingPunct="1"/>
            <a:endParaRPr lang="en-GB" altLang="pt-BR">
              <a:latin typeface="Arial" panose="020B0604020202020204" pitchFamily="34" charset="0"/>
            </a:endParaRPr>
          </a:p>
        </p:txBody>
      </p:sp>
      <p:sp>
        <p:nvSpPr>
          <p:cNvPr id="29700" name="Slide Number Placeholder 3">
            <a:extLst>
              <a:ext uri="{FF2B5EF4-FFF2-40B4-BE49-F238E27FC236}">
                <a16:creationId xmlns:a16="http://schemas.microsoft.com/office/drawing/2014/main" id="{5FDDA371-62DB-4D87-837B-3928285EB34F}"/>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45B523-2AD8-45F8-AD7E-4DD9FF1B0514}"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013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46A9912D-B3B8-4084-A411-587E61A997C9}"/>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E1DC7539-6406-44ED-83B1-AEE9AB5A6428}"/>
              </a:ext>
            </a:extLst>
          </p:cNvPr>
          <p:cNvSpPr>
            <a:spLocks noGrp="1"/>
          </p:cNvSpPr>
          <p:nvPr>
            <p:ph type="body" idx="1"/>
          </p:nvPr>
        </p:nvSpPr>
        <p:spPr>
          <a:noFill/>
        </p:spPr>
        <p:txBody>
          <a:bodyPr/>
          <a:lstStyle/>
          <a:p>
            <a:pPr eaLnBrk="1" hangingPunct="1"/>
            <a:r>
              <a:rPr lang="en-GB" altLang="pt-BR">
                <a:latin typeface="Arial" panose="020B0604020202020204" pitchFamily="34" charset="0"/>
              </a:rPr>
              <a:t>Palestra montada por Carolina von Scharten – Spiritist Society of London</a:t>
            </a:r>
          </a:p>
          <a:p>
            <a:pPr eaLnBrk="1" hangingPunct="1"/>
            <a:endParaRPr lang="en-GB" altLang="pt-BR">
              <a:latin typeface="Arial" panose="020B0604020202020204" pitchFamily="34" charset="0"/>
            </a:endParaRPr>
          </a:p>
        </p:txBody>
      </p:sp>
      <p:sp>
        <p:nvSpPr>
          <p:cNvPr id="30724" name="Slide Number Placeholder 3">
            <a:extLst>
              <a:ext uri="{FF2B5EF4-FFF2-40B4-BE49-F238E27FC236}">
                <a16:creationId xmlns:a16="http://schemas.microsoft.com/office/drawing/2014/main" id="{518E7B25-D053-426E-BF95-89F6D0E516D0}"/>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CF40B6-74D3-4657-9A1E-75FC5231772E}"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6678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B776210-7E89-4F96-893B-9ACA790BD349}"/>
              </a:ext>
            </a:extLst>
          </p:cNvPr>
          <p:cNvSpPr>
            <a:spLocks noGrp="1" noRot="1" noChangeAspect="1" noTextEdit="1"/>
          </p:cNvSpPr>
          <p:nvPr>
            <p:ph type="sldImg"/>
          </p:nvPr>
        </p:nvSpPr>
        <p:spPr>
          <a:ln/>
        </p:spPr>
      </p:sp>
      <p:sp>
        <p:nvSpPr>
          <p:cNvPr id="31747" name="Notes Placeholder 2">
            <a:extLst>
              <a:ext uri="{FF2B5EF4-FFF2-40B4-BE49-F238E27FC236}">
                <a16:creationId xmlns:a16="http://schemas.microsoft.com/office/drawing/2014/main" id="{7EA96F5A-78A0-43F7-AA4D-2EC5C907FAA9}"/>
              </a:ext>
            </a:extLst>
          </p:cNvPr>
          <p:cNvSpPr>
            <a:spLocks noGrp="1"/>
          </p:cNvSpPr>
          <p:nvPr>
            <p:ph type="body" idx="1"/>
          </p:nvPr>
        </p:nvSpPr>
        <p:spPr>
          <a:noFill/>
        </p:spPr>
        <p:txBody>
          <a:bodyPr/>
          <a:lstStyle/>
          <a:p>
            <a:pPr eaLnBrk="1" hangingPunct="1"/>
            <a:r>
              <a:rPr lang="en-GB" altLang="pt-BR">
                <a:latin typeface="Arial" panose="020B0604020202020204" pitchFamily="34" charset="0"/>
              </a:rPr>
              <a:t>Palestra montada por Carolina von Scharten – Spiritist Society of London</a:t>
            </a:r>
          </a:p>
        </p:txBody>
      </p:sp>
      <p:sp>
        <p:nvSpPr>
          <p:cNvPr id="31748" name="Slide Number Placeholder 3">
            <a:extLst>
              <a:ext uri="{FF2B5EF4-FFF2-40B4-BE49-F238E27FC236}">
                <a16:creationId xmlns:a16="http://schemas.microsoft.com/office/drawing/2014/main" id="{C8C8A9D8-D034-4274-812B-32A326CA33BA}"/>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16FDFF-53DD-4DA2-83F2-4E4A92A7C1E5}"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984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77AAE93A-C307-48A0-9A9C-B34D8E57E98A}"/>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84F4DB3F-78AD-4B1A-94F3-F5CDF1FA1C80}"/>
              </a:ext>
            </a:extLst>
          </p:cNvPr>
          <p:cNvSpPr>
            <a:spLocks noGrp="1"/>
          </p:cNvSpPr>
          <p:nvPr>
            <p:ph type="body" idx="1"/>
          </p:nvPr>
        </p:nvSpPr>
        <p:spPr>
          <a:noFill/>
        </p:spPr>
        <p:txBody>
          <a:bodyPr/>
          <a:lstStyle/>
          <a:p>
            <a:pPr eaLnBrk="1" hangingPunct="1"/>
            <a:r>
              <a:rPr lang="en-GB" altLang="pt-BR">
                <a:latin typeface="Arial" panose="020B0604020202020204" pitchFamily="34" charset="0"/>
              </a:rPr>
              <a:t>Palestra montada por Carolina von Scharten – Spiritist Society of London</a:t>
            </a:r>
          </a:p>
        </p:txBody>
      </p:sp>
      <p:sp>
        <p:nvSpPr>
          <p:cNvPr id="32772" name="Slide Number Placeholder 3">
            <a:extLst>
              <a:ext uri="{FF2B5EF4-FFF2-40B4-BE49-F238E27FC236}">
                <a16:creationId xmlns:a16="http://schemas.microsoft.com/office/drawing/2014/main" id="{14B8172D-AC3B-4FD0-9E62-810AC64EF2F5}"/>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658975-2E4B-4AFB-85C3-139C158D4EB0}"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3332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AEDDB038-0DAC-4A62-94A4-CD4F104D0CC4}"/>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8FB2C0AF-E8E5-4CDA-B844-0581C0537382}"/>
              </a:ext>
            </a:extLst>
          </p:cNvPr>
          <p:cNvSpPr>
            <a:spLocks noGrp="1"/>
          </p:cNvSpPr>
          <p:nvPr>
            <p:ph type="body" idx="1"/>
          </p:nvPr>
        </p:nvSpPr>
        <p:spPr>
          <a:noFill/>
        </p:spPr>
        <p:txBody>
          <a:bodyPr/>
          <a:lstStyle/>
          <a:p>
            <a:pPr eaLnBrk="1" hangingPunct="1"/>
            <a:r>
              <a:rPr lang="en-GB" altLang="pt-BR">
                <a:latin typeface="Arial" panose="020B0604020202020204" pitchFamily="34" charset="0"/>
              </a:rPr>
              <a:t>Palestra montada por Carolina von Scharten – Spiritist Society of London</a:t>
            </a:r>
          </a:p>
        </p:txBody>
      </p:sp>
      <p:sp>
        <p:nvSpPr>
          <p:cNvPr id="33796" name="Slide Number Placeholder 3">
            <a:extLst>
              <a:ext uri="{FF2B5EF4-FFF2-40B4-BE49-F238E27FC236}">
                <a16:creationId xmlns:a16="http://schemas.microsoft.com/office/drawing/2014/main" id="{26040676-3C03-48ED-ADA0-3D3D2E5775E5}"/>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280083-BD0C-4762-B550-8E79C2EF6E49}"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7493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82FDB4B0-0790-497D-9CCE-13580ABFEB09}"/>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30FA05B2-90B2-43BA-8F22-F1047D55F506}"/>
              </a:ext>
            </a:extLst>
          </p:cNvPr>
          <p:cNvSpPr>
            <a:spLocks noGrp="1"/>
          </p:cNvSpPr>
          <p:nvPr>
            <p:ph type="body" idx="1"/>
          </p:nvPr>
        </p:nvSpPr>
        <p:spPr>
          <a:noFill/>
        </p:spPr>
        <p:txBody>
          <a:bodyPr/>
          <a:lstStyle/>
          <a:p>
            <a:pPr eaLnBrk="1" hangingPunct="1"/>
            <a:r>
              <a:rPr lang="en-GB" altLang="pt-BR">
                <a:latin typeface="Arial" panose="020B0604020202020204" pitchFamily="34" charset="0"/>
              </a:rPr>
              <a:t>Palestra montada por Carolina von Scharten – Spiritist Society of London</a:t>
            </a:r>
          </a:p>
        </p:txBody>
      </p:sp>
      <p:sp>
        <p:nvSpPr>
          <p:cNvPr id="34820" name="Slide Number Placeholder 3">
            <a:extLst>
              <a:ext uri="{FF2B5EF4-FFF2-40B4-BE49-F238E27FC236}">
                <a16:creationId xmlns:a16="http://schemas.microsoft.com/office/drawing/2014/main" id="{7C2B8D67-29C5-41D4-95B1-0614A21BF415}"/>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D6CA87-296D-46A2-8589-DD1EC4369E1F}"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912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C30E544-ECA0-4C3F-B52D-A7BDF4A67720}"/>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ED8C5129-AFAB-4603-A68F-A650B74072BD}"/>
              </a:ext>
            </a:extLst>
          </p:cNvPr>
          <p:cNvSpPr>
            <a:spLocks noGrp="1"/>
          </p:cNvSpPr>
          <p:nvPr>
            <p:ph type="body" idx="1"/>
          </p:nvPr>
        </p:nvSpPr>
        <p:spPr>
          <a:noFill/>
        </p:spPr>
        <p:txBody>
          <a:bodyPr/>
          <a:lstStyle/>
          <a:p>
            <a:pPr eaLnBrk="1" hangingPunct="1"/>
            <a:r>
              <a:rPr lang="en-GB" altLang="pt-BR">
                <a:latin typeface="Arial" panose="020B0604020202020204" pitchFamily="34" charset="0"/>
              </a:rPr>
              <a:t>Palestra montada por Carolina von Scharten – Spiritist Society of London</a:t>
            </a:r>
          </a:p>
        </p:txBody>
      </p:sp>
      <p:sp>
        <p:nvSpPr>
          <p:cNvPr id="35844" name="Slide Number Placeholder 3">
            <a:extLst>
              <a:ext uri="{FF2B5EF4-FFF2-40B4-BE49-F238E27FC236}">
                <a16:creationId xmlns:a16="http://schemas.microsoft.com/office/drawing/2014/main" id="{CC4035C5-3FEE-4D11-A104-68CD2FE84849}"/>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532311-FA1C-413D-B0F8-45771568511D}"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241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AD94652-B87A-42C5-A558-7DE8C72536B0}" type="slidenum">
              <a:rPr kumimoji="0" lang="pt-BR" altLang="pt-BR"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pt-BR" altLang="pt-BR"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pt-BR" altLang="pt-BR" dirty="0"/>
              <a:t>Embora não seja o caso, gostaria de lembrar da figura de Alan Kardec </a:t>
            </a:r>
          </a:p>
        </p:txBody>
      </p:sp>
    </p:spTree>
    <p:extLst>
      <p:ext uri="{BB962C8B-B14F-4D97-AF65-F5344CB8AC3E}">
        <p14:creationId xmlns:p14="http://schemas.microsoft.com/office/powerpoint/2010/main" val="2174729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278E057-F657-47D5-B534-921840AA1F97}"/>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9CA70717-C4A1-409B-A5E3-7CD613D8022C}"/>
              </a:ext>
            </a:extLst>
          </p:cNvPr>
          <p:cNvSpPr>
            <a:spLocks noGrp="1"/>
          </p:cNvSpPr>
          <p:nvPr>
            <p:ph type="body" idx="1"/>
          </p:nvPr>
        </p:nvSpPr>
        <p:spPr>
          <a:noFill/>
        </p:spPr>
        <p:txBody>
          <a:bodyPr/>
          <a:lstStyle/>
          <a:p>
            <a:pPr eaLnBrk="1" hangingPunct="1"/>
            <a:r>
              <a:rPr lang="en-GB" altLang="pt-BR">
                <a:latin typeface="Arial" panose="020B0604020202020204" pitchFamily="34" charset="0"/>
              </a:rPr>
              <a:t>Lembrar Q 621 (LE) – leis na nossa consciencia + Q 886 (LE) – caridade: </a:t>
            </a:r>
            <a:r>
              <a:rPr lang="pt-BR" altLang="pt-BR">
                <a:latin typeface="Arial" panose="020B0604020202020204" pitchFamily="34" charset="0"/>
              </a:rPr>
              <a:t>Benevolência para com todos, indulgência para com as imperfeições alheias e perdão das ofensas</a:t>
            </a:r>
            <a:r>
              <a:rPr lang="en-GB" altLang="pt-BR">
                <a:latin typeface="Arial" panose="020B0604020202020204" pitchFamily="34" charset="0"/>
              </a:rPr>
              <a:t> </a:t>
            </a:r>
          </a:p>
          <a:p>
            <a:pPr eaLnBrk="1" hangingPunct="1"/>
            <a:endParaRPr lang="en-GB" altLang="pt-BR">
              <a:latin typeface="Arial" panose="020B0604020202020204" pitchFamily="34" charset="0"/>
            </a:endParaRPr>
          </a:p>
        </p:txBody>
      </p:sp>
      <p:sp>
        <p:nvSpPr>
          <p:cNvPr id="36868" name="Slide Number Placeholder 3">
            <a:extLst>
              <a:ext uri="{FF2B5EF4-FFF2-40B4-BE49-F238E27FC236}">
                <a16:creationId xmlns:a16="http://schemas.microsoft.com/office/drawing/2014/main" id="{5F8F240E-B0FD-4705-A99A-1F627C7116F0}"/>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857902-7959-44BE-8DC2-1710BA553215}"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6818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CD8EE7E-3BC2-4D10-BC8C-525515D0D992}"/>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5022C83B-E93B-4450-B4FB-5FB56348BFE6}"/>
              </a:ext>
            </a:extLst>
          </p:cNvPr>
          <p:cNvSpPr>
            <a:spLocks noGrp="1"/>
          </p:cNvSpPr>
          <p:nvPr>
            <p:ph type="body" idx="1"/>
          </p:nvPr>
        </p:nvSpPr>
        <p:spPr>
          <a:noFill/>
        </p:spPr>
        <p:txBody>
          <a:bodyPr/>
          <a:lstStyle/>
          <a:p>
            <a:pPr eaLnBrk="1" hangingPunct="1"/>
            <a:r>
              <a:rPr lang="en-GB" altLang="pt-BR">
                <a:latin typeface="Arial" panose="020B0604020202020204" pitchFamily="34" charset="0"/>
              </a:rPr>
              <a:t>Palestra montada por Carolina von Scharten – Spiritist Society of London</a:t>
            </a:r>
          </a:p>
        </p:txBody>
      </p:sp>
      <p:sp>
        <p:nvSpPr>
          <p:cNvPr id="37892" name="Slide Number Placeholder 3">
            <a:extLst>
              <a:ext uri="{FF2B5EF4-FFF2-40B4-BE49-F238E27FC236}">
                <a16:creationId xmlns:a16="http://schemas.microsoft.com/office/drawing/2014/main" id="{97754D94-F95B-450E-9894-6E245F394271}"/>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179600-EFF6-4AED-853A-C44977A81BBF}"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3966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F64C18-7853-45B7-8BD6-339BCDC82E74}"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5742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86DAE91E-9BFF-40FD-84E8-AC10F1550719}"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151</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7475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62139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412E8AD9-7803-407F-B517-86519784A71B}"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152</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757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470258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05D7DC12-8956-40E9-8855-2AB56ABEBF89}"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153</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7680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4283631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D9B52054-8BD0-4A58-98A8-7FE47D74A731}"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154</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7782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276575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4C5AF449-966C-4426-A8AE-00804C324EBF}"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155</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7884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763624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B72CC3FF-25E4-4427-B7C3-D64129194D13}"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156</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798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972996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C84DEB14-629F-4A65-BA6F-84036E215890}"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157</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8192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352808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8414076-D109-4037-9498-1977A2AF927D}" type="slidenum">
              <a:rPr kumimoji="0" lang="pt-BR" altLang="pt-BR"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pt-BR" altLang="pt-BR"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5709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81775E04-F68C-4E7A-8039-4E9D510CA415}"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158</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8294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369219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2FCA0D4A-50DC-4882-9A3A-42CE6C1E53B9}"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159</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8396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323269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C85D6EA4-F93E-4E70-B6F6-E548544002AE}"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160</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84993"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84994" name="Rectangle 2"/>
          <p:cNvSpPr txBox="1">
            <a:spLocks noGrp="1" noChangeArrowheads="1"/>
          </p:cNvSpPr>
          <p:nvPr>
            <p:ph type="body"/>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563665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FBB893CA-7531-439F-B1A6-AD5448105E3B}"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161</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86017"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86018" name="Rectangle 2"/>
          <p:cNvSpPr txBox="1">
            <a:spLocks noGrp="1" noChangeArrowheads="1"/>
          </p:cNvSpPr>
          <p:nvPr>
            <p:ph type="body"/>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615675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FB1BCB4F-0303-4A1A-A95A-725EA05F891D}"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162</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87041"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87042" name="Rectangle 2"/>
          <p:cNvSpPr txBox="1">
            <a:spLocks noGrp="1" noChangeArrowheads="1"/>
          </p:cNvSpPr>
          <p:nvPr>
            <p:ph type="body"/>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797353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B1630175-2531-4B8B-89B3-EEECC7AC37AF}"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163</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88065"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88066" name="Rectangle 2"/>
          <p:cNvSpPr txBox="1">
            <a:spLocks noGrp="1" noChangeArrowheads="1"/>
          </p:cNvSpPr>
          <p:nvPr>
            <p:ph type="body"/>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36691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342868DD-DC7E-4585-8895-23A260614673}"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164</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89089"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89090" name="Rectangle 2"/>
          <p:cNvSpPr txBox="1">
            <a:spLocks noGrp="1" noChangeArrowheads="1"/>
          </p:cNvSpPr>
          <p:nvPr>
            <p:ph type="body"/>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115243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7456F867-C179-4640-AF8D-FCAE622B0532}"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165</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0113"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90114" name="Rectangle 2"/>
          <p:cNvSpPr txBox="1">
            <a:spLocks noGrp="1" noChangeArrowheads="1"/>
          </p:cNvSpPr>
          <p:nvPr>
            <p:ph type="body"/>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853534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733E420E-829E-4E8F-9A77-5AB6C4F1A0FF}"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166</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1137" name="Text Box 1"/>
          <p:cNvSpPr txBox="1">
            <a:spLocks noChangeArrowheads="1"/>
          </p:cNvSpPr>
          <p:nvPr/>
        </p:nvSpPr>
        <p:spPr bwMode="auto">
          <a:xfrm>
            <a:off x="2143125" y="695325"/>
            <a:ext cx="257175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91138" name="Rectangle 2"/>
          <p:cNvSpPr txBox="1">
            <a:spLocks noGrp="1" noChangeArrowheads="1"/>
          </p:cNvSpPr>
          <p:nvPr>
            <p:ph type="body"/>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542363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544DB25D-D1D3-4ADB-9614-F53C3B15BC33}"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167</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216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54097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9D6950-D7D1-4B94-BD26-4C49608E005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225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F46C2E87-264F-49D8-A881-A83F3452BFC2}"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168</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318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1769220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2B5EB2E7-E5BE-400F-9B48-A7E6BCAB7FB7}"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169</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42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700890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F7939903-9428-47DE-B52F-04A517E90599}"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170</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22935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97B9D0F5-7AEF-4E88-AA07-990D9B170661}"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171</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625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463000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18611C12-3057-47FC-AF49-A39AE46B106B}"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172</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728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927006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183957F3-F3BB-4220-97A7-28E6889C6682}"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173</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830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4201799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52BC4CE7-F50E-45EF-90FA-C248CDF7539D}"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174</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9932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412677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2424E9A1-5821-4138-B1D6-5D59F32A223B}"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175</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035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4155302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9CAFA578-FA3D-4771-849F-8A5CEEEBEDC5}"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176</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13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407111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F8116209-5142-4A4F-9845-91EE97F1BD30}"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177</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240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3910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90B6149-1B03-4050-A7AB-49CBFC9E0E2F}"/>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11F96B92-E626-4B6B-9BAE-A33C959F2E38}"/>
              </a:ext>
            </a:extLst>
          </p:cNvPr>
          <p:cNvSpPr>
            <a:spLocks noGrp="1"/>
          </p:cNvSpPr>
          <p:nvPr>
            <p:ph type="body" idx="1"/>
          </p:nvPr>
        </p:nvSpPr>
        <p:spPr>
          <a:noFill/>
        </p:spPr>
        <p:txBody>
          <a:bodyPr/>
          <a:lstStyle/>
          <a:p>
            <a:pPr eaLnBrk="1" hangingPunct="1"/>
            <a:r>
              <a:rPr lang="en-GB" altLang="pt-BR">
                <a:latin typeface="Arial" panose="020B0604020202020204" pitchFamily="34" charset="0"/>
              </a:rPr>
              <a:t>Palestra montada por Carolina von Scharten – Spiritist Society of London</a:t>
            </a:r>
          </a:p>
          <a:p>
            <a:pPr eaLnBrk="1" hangingPunct="1"/>
            <a:endParaRPr lang="en-GB" altLang="pt-BR">
              <a:latin typeface="Arial" panose="020B0604020202020204" pitchFamily="34" charset="0"/>
            </a:endParaRPr>
          </a:p>
        </p:txBody>
      </p:sp>
      <p:sp>
        <p:nvSpPr>
          <p:cNvPr id="21508" name="Slide Number Placeholder 3">
            <a:extLst>
              <a:ext uri="{FF2B5EF4-FFF2-40B4-BE49-F238E27FC236}">
                <a16:creationId xmlns:a16="http://schemas.microsoft.com/office/drawing/2014/main" id="{6E5B7D9F-C9AE-4062-9231-FA5ED6B3FFE3}"/>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E69701-E162-4D6F-8E07-344C9E63754F}"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2741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E9E4D440-ED6A-48C8-9405-EC0D271FA1DF}"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178</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342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198043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CEA729B2-069C-46C0-A157-E9C23226D69D}"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179</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444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94580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A430560B-F4A1-443E-AC84-6EF6CF77FA95}"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180</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5473"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85800" y="4343400"/>
            <a:ext cx="5437188" cy="4065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4137214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1C62655E-6D7F-4000-B2F4-B2E6C2C0F580}"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181</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6497"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685800" y="4343400"/>
            <a:ext cx="5437188" cy="4065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6390099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2FBD9607-A5AF-487E-BA90-910E8A526E90}"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182</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7521"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685800" y="4343400"/>
            <a:ext cx="5437188" cy="4065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9853313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5D770349-B148-4E16-B9C8-A6F1C8F1EA54}"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183</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8545" name="Rectangle 1"/>
          <p:cNvSpPr txBox="1">
            <a:spLocks noGrp="1" noRot="1" noChangeAspect="1" noChangeArrowheads="1"/>
          </p:cNvSpPr>
          <p:nvPr>
            <p:ph type="sldImg"/>
          </p:nvPr>
        </p:nvSpPr>
        <p:spPr bwMode="auto">
          <a:xfrm>
            <a:off x="-14219238" y="-11796713"/>
            <a:ext cx="16592551" cy="12444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85800" y="4343400"/>
            <a:ext cx="5437188" cy="4065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285969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5C15F2AA-FD01-42CF-AA6A-C0588454B393}"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184</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0956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1248513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16A5AC84-4EA0-47B2-A0DC-1CC3B5EEBB11}"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185</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059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1944626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E6BE21B8-7944-40B5-BA9C-2E2F696CFA3D}"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186</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161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508250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22D6DC33-4CE0-4019-B568-E0F70E504D2A}"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187</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264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286978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2DF9C1BA-CAD4-4364-A8CE-B0897FFF372F}"/>
              </a:ext>
            </a:extLst>
          </p:cNvPr>
          <p:cNvSpPr>
            <a:spLocks noGrp="1" noRot="1" noChangeAspect="1" noTextEdit="1"/>
          </p:cNvSpPr>
          <p:nvPr>
            <p:ph type="sldImg"/>
          </p:nvPr>
        </p:nvSpPr>
        <p:spPr>
          <a:ln/>
        </p:spPr>
      </p:sp>
      <p:sp>
        <p:nvSpPr>
          <p:cNvPr id="22531" name="Notes Placeholder 2">
            <a:extLst>
              <a:ext uri="{FF2B5EF4-FFF2-40B4-BE49-F238E27FC236}">
                <a16:creationId xmlns:a16="http://schemas.microsoft.com/office/drawing/2014/main" id="{7DDAA138-8CFD-4EB1-BFC7-B2024FE9EABF}"/>
              </a:ext>
            </a:extLst>
          </p:cNvPr>
          <p:cNvSpPr>
            <a:spLocks noGrp="1"/>
          </p:cNvSpPr>
          <p:nvPr>
            <p:ph type="body" idx="1"/>
          </p:nvPr>
        </p:nvSpPr>
        <p:spPr>
          <a:noFill/>
        </p:spPr>
        <p:txBody>
          <a:bodyPr/>
          <a:lstStyle/>
          <a:p>
            <a:pPr eaLnBrk="1" hangingPunct="1">
              <a:spcBef>
                <a:spcPct val="0"/>
              </a:spcBef>
            </a:pPr>
            <a:r>
              <a:rPr lang="en-GB" altLang="pt-BR">
                <a:latin typeface="Arial" panose="020B0604020202020204" pitchFamily="34" charset="0"/>
              </a:rPr>
              <a:t>Falar sobre o significado da palavra orgulho – como isso impacta nas familias?</a:t>
            </a:r>
          </a:p>
        </p:txBody>
      </p:sp>
      <p:sp>
        <p:nvSpPr>
          <p:cNvPr id="22532" name="Slide Number Placeholder 3">
            <a:extLst>
              <a:ext uri="{FF2B5EF4-FFF2-40B4-BE49-F238E27FC236}">
                <a16:creationId xmlns:a16="http://schemas.microsoft.com/office/drawing/2014/main" id="{CE40461E-EC01-40D7-A7CA-4D9A0D19B0A9}"/>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52CF5C-48E4-41F8-AB0B-6D160A31AB89}"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5369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1810798B-F456-4C06-BE0C-8196C088E089}"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188</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366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710365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FE9B1288-818D-43EB-8DC6-EEFA6042A7B6}"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189</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46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7538561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0B062E92-BB15-4280-9855-D3340D92D85A}"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190</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571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900401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4CCA2277-903C-434B-BF3A-63DF78541894}"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191</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673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2193468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92A909F1-9E89-4F21-8266-2617BA846189}"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192</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776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0012606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FF76F4A9-025B-419D-9704-D0B2925AAFCD}"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193</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878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5782586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1C59EE24-014C-4474-8735-422A46903582}"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194</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198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096581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90D482C5-031F-4724-9774-1F2267527639}"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195</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208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9575642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52F9EDF2-A68D-453C-A806-67020CD98AD7}"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196</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2185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2608270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49054134-8F5F-4ECF-85F4-9A8ABA7005AE}"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197</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2288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182940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F16748A-F04F-459E-B5DE-610D7C633CF3}"/>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02C6E653-8506-487A-8CE4-8F42BF29918D}"/>
              </a:ext>
            </a:extLst>
          </p:cNvPr>
          <p:cNvSpPr>
            <a:spLocks noGrp="1"/>
          </p:cNvSpPr>
          <p:nvPr>
            <p:ph type="body" idx="1"/>
          </p:nvPr>
        </p:nvSpPr>
        <p:spPr>
          <a:noFill/>
        </p:spPr>
        <p:txBody>
          <a:bodyPr/>
          <a:lstStyle/>
          <a:p>
            <a:pPr eaLnBrk="1" hangingPunct="1"/>
            <a:r>
              <a:rPr lang="en-GB" altLang="pt-BR">
                <a:latin typeface="Arial" panose="020B0604020202020204" pitchFamily="34" charset="0"/>
              </a:rPr>
              <a:t>“Cada Espírito </a:t>
            </a:r>
            <a:r>
              <a:rPr lang="pt-BR" altLang="pt-BR">
                <a:latin typeface="Arial" panose="020B0604020202020204" pitchFamily="34" charset="0"/>
              </a:rPr>
              <a:t>é responsavel por tudo quanto lhe acontece</a:t>
            </a:r>
            <a:r>
              <a:rPr lang="en-GB" altLang="pt-BR">
                <a:latin typeface="Arial" panose="020B0604020202020204" pitchFamily="34" charset="0"/>
              </a:rPr>
              <a:t>” - Joanna de Ângelis</a:t>
            </a:r>
          </a:p>
        </p:txBody>
      </p:sp>
      <p:sp>
        <p:nvSpPr>
          <p:cNvPr id="23556" name="Slide Number Placeholder 3">
            <a:extLst>
              <a:ext uri="{FF2B5EF4-FFF2-40B4-BE49-F238E27FC236}">
                <a16:creationId xmlns:a16="http://schemas.microsoft.com/office/drawing/2014/main" id="{1458387C-037D-4FCD-B62D-B02A57A6D0F7}"/>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12B470-104E-41F7-82D1-E470A21AAB08}"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40872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9D220DF6-6C25-4430-9E94-EA981BBEB43E}"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198</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2390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9580237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E19A1A08-BA6B-4DDD-9D8A-A057BDEAF621}"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199</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2492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4237782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C47883F6-3096-4FEE-9735-87D54A6462DE}"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200</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2595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2278896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DA2A3EED-A1F4-4232-9D58-D8D532001681}"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201</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269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40597043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D60755F0-C1C0-4B17-8A29-D4DB58D9910D}"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202</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2800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7477388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253A560C-77B7-4040-BB09-A4D3454FC4B7}"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203</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2902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8826201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4EDEFDAA-E60C-4A38-BE68-55AD3BA10BBD}"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204</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004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5460558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C80EF146-6C5B-4807-B2F6-0AD52D1B4021}"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205</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10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920979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71257D74-BEE0-4FA6-9451-075DE0B1CE2D}"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206</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209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7217615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7D55BAC9-5FDB-4C00-9CCE-9E46A80C6F05}"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207</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312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83522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FC96048-8224-420F-9F1C-F6BDE20424B3}"/>
              </a:ext>
            </a:extLst>
          </p:cNvPr>
          <p:cNvSpPr>
            <a:spLocks noGrp="1" noRot="1" noChangeAspect="1" noTextEdit="1"/>
          </p:cNvSpPr>
          <p:nvPr>
            <p:ph type="sldImg"/>
          </p:nvPr>
        </p:nvSpPr>
        <p:spPr>
          <a:ln/>
        </p:spPr>
      </p:sp>
      <p:sp>
        <p:nvSpPr>
          <p:cNvPr id="24579" name="Notes Placeholder 2">
            <a:extLst>
              <a:ext uri="{FF2B5EF4-FFF2-40B4-BE49-F238E27FC236}">
                <a16:creationId xmlns:a16="http://schemas.microsoft.com/office/drawing/2014/main" id="{0AD441A6-7BF6-4BC7-AED4-293D0557B3B1}"/>
              </a:ext>
            </a:extLst>
          </p:cNvPr>
          <p:cNvSpPr>
            <a:spLocks noGrp="1"/>
          </p:cNvSpPr>
          <p:nvPr>
            <p:ph type="body" idx="1"/>
          </p:nvPr>
        </p:nvSpPr>
        <p:spPr>
          <a:noFill/>
        </p:spPr>
        <p:txBody>
          <a:bodyPr/>
          <a:lstStyle/>
          <a:p>
            <a:pPr eaLnBrk="1" hangingPunct="1"/>
            <a:r>
              <a:rPr lang="en-GB" altLang="pt-BR">
                <a:latin typeface="Arial" panose="020B0604020202020204" pitchFamily="34" charset="0"/>
              </a:rPr>
              <a:t>“Cada Espírito </a:t>
            </a:r>
            <a:r>
              <a:rPr lang="pt-BR" altLang="pt-BR">
                <a:latin typeface="Arial" panose="020B0604020202020204" pitchFamily="34" charset="0"/>
              </a:rPr>
              <a:t>é responsavel por tudo quanto lhe acontece</a:t>
            </a:r>
            <a:r>
              <a:rPr lang="en-GB" altLang="pt-BR">
                <a:latin typeface="Arial" panose="020B0604020202020204" pitchFamily="34" charset="0"/>
              </a:rPr>
              <a:t>” - Joanna de Ângelis</a:t>
            </a:r>
          </a:p>
        </p:txBody>
      </p:sp>
      <p:sp>
        <p:nvSpPr>
          <p:cNvPr id="24580" name="Slide Number Placeholder 3">
            <a:extLst>
              <a:ext uri="{FF2B5EF4-FFF2-40B4-BE49-F238E27FC236}">
                <a16:creationId xmlns:a16="http://schemas.microsoft.com/office/drawing/2014/main" id="{69ED056E-CA68-4F01-9E2A-3A1A4A03DFCE}"/>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266873-DA28-4E45-B39C-1153D33B93EB}" type="slidenum">
              <a:rPr kumimoji="0" lang="en-GB" altLang="pt-B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altLang="pt-B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11939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0EBE2BFB-E437-4930-90CC-199A3B96FE83}"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208</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414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9953548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0BAE8F4D-C22B-43F4-97E1-5A99F976BFAB}"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209</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516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954929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3AC75A99-38A1-441E-9E24-0B65B82ECB91}"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210</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619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9955834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575D6487-8016-4855-8AD6-C32B66806916}"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211</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721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8231849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FF8AE9D6-F83E-4533-9E1D-0CDB7118EA48}"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212</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824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22033862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A63F4A14-E405-4678-AD53-EAA927211651}"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213</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3926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3298946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fld id="{8BB6B54D-F965-4FD0-A683-E67F4FBE592F}" type="slidenum">
              <a:rPr kumimoji="0" lang="pt-BR" altLang="pt-BR" sz="14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a:pPr>
              <a:t>214</a:t>
            </a:fld>
            <a:endParaRPr kumimoji="0" lang="pt-BR" altLang="pt-BR" sz="1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14028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ltLang="pt-BR" dirty="0"/>
          </a:p>
        </p:txBody>
      </p:sp>
    </p:spTree>
    <p:extLst>
      <p:ext uri="{BB962C8B-B14F-4D97-AF65-F5344CB8AC3E}">
        <p14:creationId xmlns:p14="http://schemas.microsoft.com/office/powerpoint/2010/main" val="37333691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A2A1-50EC-4505-958F-B945177D4565}"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3817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A2A1-50EC-4505-958F-B945177D4565}"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13301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A2A1-50EC-4505-958F-B945177D4565}"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943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06D0526-D7C7-4A3D-A33A-F8E82FEEF117}"/>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E791A6F1-44EF-4C02-A908-46004FFBBC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pt-BR">
                <a:latin typeface="Arial" panose="020B0604020202020204" pitchFamily="34" charset="0"/>
              </a:rPr>
              <a:t>Palestra montada por Carolina von Scharten – Spiritist Society of London</a:t>
            </a:r>
          </a:p>
        </p:txBody>
      </p:sp>
      <p:sp>
        <p:nvSpPr>
          <p:cNvPr id="25604" name="Slide Number Placeholder 3">
            <a:extLst>
              <a:ext uri="{FF2B5EF4-FFF2-40B4-BE49-F238E27FC236}">
                <a16:creationId xmlns:a16="http://schemas.microsoft.com/office/drawing/2014/main" id="{9D9F9BF3-8D5C-474C-8757-953CAD6E93E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253504-B443-4212-B73E-6BCE8528C473}" type="slidenum">
              <a:rPr kumimoji="0" lang="en-GB"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altLang="pt-B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929402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A2A1-50EC-4505-958F-B945177D4565}"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5893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A2A1-50EC-4505-958F-B945177D4565}"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1466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A2A1-50EC-4505-958F-B945177D4565}"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3570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A2A1-50EC-4505-958F-B945177D4565}"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24355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A2A1-50EC-4505-958F-B945177D4565}"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35794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BA2A1-50EC-4505-958F-B945177D4565}"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pt-B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016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76788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8868096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281" y="365798"/>
            <a:ext cx="7886880" cy="1324939"/>
          </a:xfrm>
        </p:spPr>
        <p:txBody>
          <a:bodyPr/>
          <a:lstStyle/>
          <a:p>
            <a:r>
              <a:rPr lang="pt-BR"/>
              <a:t>Clique para editar o título mestre</a:t>
            </a:r>
          </a:p>
        </p:txBody>
      </p:sp>
      <p:sp>
        <p:nvSpPr>
          <p:cNvPr id="3" name="Espaço Reservado para Texto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4" name="Espaço Reservado para Conteúdo 3"/>
          <p:cNvSpPr>
            <a:spLocks noGrp="1"/>
          </p:cNvSpPr>
          <p:nvPr>
            <p:ph sz="half" idx="2"/>
          </p:nvPr>
        </p:nvSpPr>
        <p:spPr>
          <a:xfrm>
            <a:off x="629280" y="2504424"/>
            <a:ext cx="386928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6" name="Espaço Reservado para Conteúdo 5"/>
          <p:cNvSpPr>
            <a:spLocks noGrp="1"/>
          </p:cNvSpPr>
          <p:nvPr>
            <p:ph sz="quarter" idx="4"/>
          </p:nvPr>
        </p:nvSpPr>
        <p:spPr>
          <a:xfrm>
            <a:off x="4629600" y="2504424"/>
            <a:ext cx="388656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idx="10"/>
          </p:nvPr>
        </p:nvSpPr>
        <p:spPr/>
        <p:txBody>
          <a:bodyPr/>
          <a:lstStyle>
            <a:lvl1pPr>
              <a:defRPr/>
            </a:lvl1pPr>
          </a:lstStyle>
          <a:p>
            <a:endParaRPr lang="pt-BR" altLang="pt-BR" dirty="0"/>
          </a:p>
        </p:txBody>
      </p:sp>
      <p:sp>
        <p:nvSpPr>
          <p:cNvPr id="8" name="Espaço Reservado para Rodapé 7"/>
          <p:cNvSpPr>
            <a:spLocks noGrp="1"/>
          </p:cNvSpPr>
          <p:nvPr>
            <p:ph type="ftr" idx="11"/>
          </p:nvPr>
        </p:nvSpPr>
        <p:spPr/>
        <p:txBody>
          <a:bodyPr/>
          <a:lstStyle>
            <a:lvl1pPr>
              <a:defRPr/>
            </a:lvl1pPr>
          </a:lstStyle>
          <a:p>
            <a:endParaRPr lang="pt-BR" altLang="pt-BR" dirty="0"/>
          </a:p>
        </p:txBody>
      </p:sp>
      <p:sp>
        <p:nvSpPr>
          <p:cNvPr id="9" name="Espaço Reservado para Número de Slide 8"/>
          <p:cNvSpPr>
            <a:spLocks noGrp="1"/>
          </p:cNvSpPr>
          <p:nvPr>
            <p:ph type="sldNum" idx="12"/>
          </p:nvPr>
        </p:nvSpPr>
        <p:spPr/>
        <p:txBody>
          <a:bodyPr/>
          <a:lstStyle>
            <a:lvl1pPr>
              <a:defRPr/>
            </a:lvl1pPr>
          </a:lstStyle>
          <a:p>
            <a:fld id="{8125292A-9DE4-44AF-8475-1B216DEDF611}" type="slidenum">
              <a:rPr lang="pt-BR" altLang="pt-BR"/>
              <a:pPr/>
              <a:t>‹nº›</a:t>
            </a:fld>
            <a:endParaRPr lang="pt-BR" altLang="pt-BR" dirty="0"/>
          </a:p>
        </p:txBody>
      </p:sp>
    </p:spTree>
    <p:extLst>
      <p:ext uri="{BB962C8B-B14F-4D97-AF65-F5344CB8AC3E}">
        <p14:creationId xmlns:p14="http://schemas.microsoft.com/office/powerpoint/2010/main" val="6665333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idx="10"/>
          </p:nvPr>
        </p:nvSpPr>
        <p:spPr/>
        <p:txBody>
          <a:bodyPr/>
          <a:lstStyle>
            <a:lvl1pPr>
              <a:defRPr/>
            </a:lvl1pPr>
          </a:lstStyle>
          <a:p>
            <a:endParaRPr lang="pt-BR" altLang="pt-BR" dirty="0"/>
          </a:p>
        </p:txBody>
      </p:sp>
      <p:sp>
        <p:nvSpPr>
          <p:cNvPr id="4" name="Espaço Reservado para Rodapé 3"/>
          <p:cNvSpPr>
            <a:spLocks noGrp="1"/>
          </p:cNvSpPr>
          <p:nvPr>
            <p:ph type="ftr" idx="11"/>
          </p:nvPr>
        </p:nvSpPr>
        <p:spPr/>
        <p:txBody>
          <a:bodyPr/>
          <a:lstStyle>
            <a:lvl1pPr>
              <a:defRPr/>
            </a:lvl1pPr>
          </a:lstStyle>
          <a:p>
            <a:endParaRPr lang="pt-BR" altLang="pt-BR" dirty="0"/>
          </a:p>
        </p:txBody>
      </p:sp>
      <p:sp>
        <p:nvSpPr>
          <p:cNvPr id="5" name="Espaço Reservado para Número de Slide 4"/>
          <p:cNvSpPr>
            <a:spLocks noGrp="1"/>
          </p:cNvSpPr>
          <p:nvPr>
            <p:ph type="sldNum" idx="12"/>
          </p:nvPr>
        </p:nvSpPr>
        <p:spPr/>
        <p:txBody>
          <a:bodyPr/>
          <a:lstStyle>
            <a:lvl1pPr>
              <a:defRPr/>
            </a:lvl1pPr>
          </a:lstStyle>
          <a:p>
            <a:fld id="{6567A5FB-4E9E-4337-837B-8950CD87B76B}" type="slidenum">
              <a:rPr lang="pt-BR" altLang="pt-BR"/>
              <a:pPr/>
              <a:t>‹nº›</a:t>
            </a:fld>
            <a:endParaRPr lang="pt-BR" altLang="pt-BR" dirty="0"/>
          </a:p>
        </p:txBody>
      </p:sp>
    </p:spTree>
    <p:extLst>
      <p:ext uri="{BB962C8B-B14F-4D97-AF65-F5344CB8AC3E}">
        <p14:creationId xmlns:p14="http://schemas.microsoft.com/office/powerpoint/2010/main" val="40005045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idx="10"/>
          </p:nvPr>
        </p:nvSpPr>
        <p:spPr/>
        <p:txBody>
          <a:bodyPr/>
          <a:lstStyle>
            <a:lvl1pPr>
              <a:defRPr/>
            </a:lvl1pPr>
          </a:lstStyle>
          <a:p>
            <a:endParaRPr lang="pt-BR" altLang="pt-BR" dirty="0"/>
          </a:p>
        </p:txBody>
      </p:sp>
      <p:sp>
        <p:nvSpPr>
          <p:cNvPr id="3" name="Espaço Reservado para Rodapé 2"/>
          <p:cNvSpPr>
            <a:spLocks noGrp="1"/>
          </p:cNvSpPr>
          <p:nvPr>
            <p:ph type="ftr" idx="11"/>
          </p:nvPr>
        </p:nvSpPr>
        <p:spPr/>
        <p:txBody>
          <a:bodyPr/>
          <a:lstStyle>
            <a:lvl1pPr>
              <a:defRPr/>
            </a:lvl1pPr>
          </a:lstStyle>
          <a:p>
            <a:endParaRPr lang="pt-BR" altLang="pt-BR" dirty="0"/>
          </a:p>
        </p:txBody>
      </p:sp>
      <p:sp>
        <p:nvSpPr>
          <p:cNvPr id="4" name="Espaço Reservado para Número de Slide 3"/>
          <p:cNvSpPr>
            <a:spLocks noGrp="1"/>
          </p:cNvSpPr>
          <p:nvPr>
            <p:ph type="sldNum" idx="12"/>
          </p:nvPr>
        </p:nvSpPr>
        <p:spPr/>
        <p:txBody>
          <a:bodyPr/>
          <a:lstStyle>
            <a:lvl1pPr>
              <a:defRPr/>
            </a:lvl1pPr>
          </a:lstStyle>
          <a:p>
            <a:fld id="{920D8E7D-9DA8-43A8-A797-2E9041D93CC9}" type="slidenum">
              <a:rPr lang="pt-BR" altLang="pt-BR"/>
              <a:pPr/>
              <a:t>‹nº›</a:t>
            </a:fld>
            <a:endParaRPr lang="pt-BR" altLang="pt-BR" dirty="0"/>
          </a:p>
        </p:txBody>
      </p:sp>
    </p:spTree>
    <p:extLst>
      <p:ext uri="{BB962C8B-B14F-4D97-AF65-F5344CB8AC3E}">
        <p14:creationId xmlns:p14="http://schemas.microsoft.com/office/powerpoint/2010/main" val="2685713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nchor="b"/>
          <a:lstStyle>
            <a:lvl1pPr>
              <a:defRPr sz="2903"/>
            </a:lvl1pPr>
          </a:lstStyle>
          <a:p>
            <a:r>
              <a:rPr lang="pt-BR"/>
              <a:t>Clique para editar o título mestre</a:t>
            </a:r>
          </a:p>
        </p:txBody>
      </p:sp>
      <p:sp>
        <p:nvSpPr>
          <p:cNvPr id="3" name="Espaço Reservado para Conteúdo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
        <p:nvSpPr>
          <p:cNvPr id="5" name="Espaço Reservado para Data 4"/>
          <p:cNvSpPr>
            <a:spLocks noGrp="1"/>
          </p:cNvSpPr>
          <p:nvPr>
            <p:ph type="dt" idx="10"/>
          </p:nvPr>
        </p:nvSpPr>
        <p:spPr/>
        <p:txBody>
          <a:bodyPr/>
          <a:lstStyle>
            <a:lvl1pPr>
              <a:defRPr/>
            </a:lvl1pPr>
          </a:lstStyle>
          <a:p>
            <a:endParaRPr lang="pt-BR" altLang="pt-BR" dirty="0"/>
          </a:p>
        </p:txBody>
      </p:sp>
      <p:sp>
        <p:nvSpPr>
          <p:cNvPr id="6" name="Espaço Reservado para Rodapé 5"/>
          <p:cNvSpPr>
            <a:spLocks noGrp="1"/>
          </p:cNvSpPr>
          <p:nvPr>
            <p:ph type="ftr" idx="11"/>
          </p:nvPr>
        </p:nvSpPr>
        <p:spPr/>
        <p:txBody>
          <a:bodyPr/>
          <a:lstStyle>
            <a:lvl1pPr>
              <a:defRPr/>
            </a:lvl1pPr>
          </a:lstStyle>
          <a:p>
            <a:endParaRPr lang="pt-BR" altLang="pt-BR" dirty="0"/>
          </a:p>
        </p:txBody>
      </p:sp>
      <p:sp>
        <p:nvSpPr>
          <p:cNvPr id="7" name="Espaço Reservado para Número de Slide 6"/>
          <p:cNvSpPr>
            <a:spLocks noGrp="1"/>
          </p:cNvSpPr>
          <p:nvPr>
            <p:ph type="sldNum" idx="12"/>
          </p:nvPr>
        </p:nvSpPr>
        <p:spPr/>
        <p:txBody>
          <a:bodyPr/>
          <a:lstStyle>
            <a:lvl1pPr>
              <a:defRPr/>
            </a:lvl1pPr>
          </a:lstStyle>
          <a:p>
            <a:fld id="{0409B562-BF96-4937-AF19-301A9B4BF035}" type="slidenum">
              <a:rPr lang="pt-BR" altLang="pt-BR"/>
              <a:pPr/>
              <a:t>‹nº›</a:t>
            </a:fld>
            <a:endParaRPr lang="pt-BR" altLang="pt-BR" dirty="0"/>
          </a:p>
        </p:txBody>
      </p:sp>
    </p:spTree>
    <p:extLst>
      <p:ext uri="{BB962C8B-B14F-4D97-AF65-F5344CB8AC3E}">
        <p14:creationId xmlns:p14="http://schemas.microsoft.com/office/powerpoint/2010/main" val="2667333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nchor="b"/>
          <a:lstStyle>
            <a:lvl1pPr>
              <a:defRPr sz="2903"/>
            </a:lvl1pPr>
          </a:lstStyle>
          <a:p>
            <a:r>
              <a:rPr lang="pt-BR"/>
              <a:t>Clique para editar o título mestre</a:t>
            </a:r>
          </a:p>
        </p:txBody>
      </p:sp>
      <p:sp>
        <p:nvSpPr>
          <p:cNvPr id="3" name="Espaço Reservado para Imagem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pt-BR" dirty="0"/>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
        <p:nvSpPr>
          <p:cNvPr id="5" name="Espaço Reservado para Data 4"/>
          <p:cNvSpPr>
            <a:spLocks noGrp="1"/>
          </p:cNvSpPr>
          <p:nvPr>
            <p:ph type="dt" idx="10"/>
          </p:nvPr>
        </p:nvSpPr>
        <p:spPr/>
        <p:txBody>
          <a:bodyPr/>
          <a:lstStyle>
            <a:lvl1pPr>
              <a:defRPr/>
            </a:lvl1pPr>
          </a:lstStyle>
          <a:p>
            <a:endParaRPr lang="pt-BR" altLang="pt-BR" dirty="0"/>
          </a:p>
        </p:txBody>
      </p:sp>
      <p:sp>
        <p:nvSpPr>
          <p:cNvPr id="6" name="Espaço Reservado para Rodapé 5"/>
          <p:cNvSpPr>
            <a:spLocks noGrp="1"/>
          </p:cNvSpPr>
          <p:nvPr>
            <p:ph type="ftr" idx="11"/>
          </p:nvPr>
        </p:nvSpPr>
        <p:spPr/>
        <p:txBody>
          <a:bodyPr/>
          <a:lstStyle>
            <a:lvl1pPr>
              <a:defRPr/>
            </a:lvl1pPr>
          </a:lstStyle>
          <a:p>
            <a:endParaRPr lang="pt-BR" altLang="pt-BR" dirty="0"/>
          </a:p>
        </p:txBody>
      </p:sp>
      <p:sp>
        <p:nvSpPr>
          <p:cNvPr id="7" name="Espaço Reservado para Número de Slide 6"/>
          <p:cNvSpPr>
            <a:spLocks noGrp="1"/>
          </p:cNvSpPr>
          <p:nvPr>
            <p:ph type="sldNum" idx="12"/>
          </p:nvPr>
        </p:nvSpPr>
        <p:spPr/>
        <p:txBody>
          <a:bodyPr/>
          <a:lstStyle>
            <a:lvl1pPr>
              <a:defRPr/>
            </a:lvl1pPr>
          </a:lstStyle>
          <a:p>
            <a:fld id="{28753325-E630-4BC4-A2CE-6B97BF8AEB0C}" type="slidenum">
              <a:rPr lang="pt-BR" altLang="pt-BR"/>
              <a:pPr/>
              <a:t>‹nº›</a:t>
            </a:fld>
            <a:endParaRPr lang="pt-BR" altLang="pt-BR" dirty="0"/>
          </a:p>
        </p:txBody>
      </p:sp>
    </p:spTree>
    <p:extLst>
      <p:ext uri="{BB962C8B-B14F-4D97-AF65-F5344CB8AC3E}">
        <p14:creationId xmlns:p14="http://schemas.microsoft.com/office/powerpoint/2010/main" val="24816330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49F683A4-F040-438E-93FD-3F619ACC5D48}" type="slidenum">
              <a:rPr lang="pt-BR" altLang="pt-BR"/>
              <a:pPr/>
              <a:t>‹nº›</a:t>
            </a:fld>
            <a:endParaRPr lang="pt-BR" altLang="pt-BR" dirty="0"/>
          </a:p>
        </p:txBody>
      </p:sp>
    </p:spTree>
    <p:extLst>
      <p:ext uri="{BB962C8B-B14F-4D97-AF65-F5344CB8AC3E}">
        <p14:creationId xmlns:p14="http://schemas.microsoft.com/office/powerpoint/2010/main" val="24370496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6880" y="273629"/>
            <a:ext cx="2056320" cy="530695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6481" y="273629"/>
            <a:ext cx="6032160" cy="530695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8ABEB711-7293-48FA-9DB0-304554C1D646}" type="slidenum">
              <a:rPr lang="pt-BR" altLang="pt-BR"/>
              <a:pPr/>
              <a:t>‹nº›</a:t>
            </a:fld>
            <a:endParaRPr lang="pt-BR" altLang="pt-BR" dirty="0"/>
          </a:p>
        </p:txBody>
      </p:sp>
    </p:spTree>
    <p:extLst>
      <p:ext uri="{BB962C8B-B14F-4D97-AF65-F5344CB8AC3E}">
        <p14:creationId xmlns:p14="http://schemas.microsoft.com/office/powerpoint/2010/main" val="21010767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360" y="1121879"/>
            <a:ext cx="6857280" cy="2387771"/>
          </a:xfrm>
        </p:spPr>
        <p:txBody>
          <a:bodyPr/>
          <a:lstStyle>
            <a:lvl1pPr algn="ctr">
              <a:defRPr sz="5443"/>
            </a:lvl1pPr>
          </a:lstStyle>
          <a:p>
            <a:r>
              <a:rPr lang="pt-BR"/>
              <a:t>Clique para editar o título mestre</a:t>
            </a:r>
          </a:p>
        </p:txBody>
      </p:sp>
      <p:sp>
        <p:nvSpPr>
          <p:cNvPr id="3" name="Subtítulo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pt-BR"/>
              <a:t>Clique para editar o estilo do subtítulo Mestre</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
        <p:nvSpPr>
          <p:cNvPr id="6" name="Espaço Reservado para Número de Slide 5"/>
          <p:cNvSpPr>
            <a:spLocks noGrp="1"/>
          </p:cNvSpPr>
          <p:nvPr>
            <p:ph type="sldNum" idx="12"/>
          </p:nvPr>
        </p:nvSpPr>
        <p:spPr/>
        <p:txBody>
          <a:bodyPr/>
          <a:lstStyle>
            <a:lvl1pPr>
              <a:defRPr/>
            </a:lvl1pPr>
          </a:lstStyle>
          <a:p>
            <a:fld id="{296F3A60-1046-4B06-99F1-2DC74B439D88}" type="slidenum">
              <a:rPr lang="pt-BR" altLang="pt-BR"/>
              <a:pPr/>
              <a:t>‹nº›</a:t>
            </a:fld>
            <a:endParaRPr lang="pt-BR" altLang="pt-BR" dirty="0"/>
          </a:p>
        </p:txBody>
      </p:sp>
    </p:spTree>
    <p:extLst>
      <p:ext uri="{BB962C8B-B14F-4D97-AF65-F5344CB8AC3E}">
        <p14:creationId xmlns:p14="http://schemas.microsoft.com/office/powerpoint/2010/main" val="21870658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
        <p:nvSpPr>
          <p:cNvPr id="6" name="Espaço Reservado para Número de Slide 5"/>
          <p:cNvSpPr>
            <a:spLocks noGrp="1"/>
          </p:cNvSpPr>
          <p:nvPr>
            <p:ph type="sldNum" idx="12"/>
          </p:nvPr>
        </p:nvSpPr>
        <p:spPr/>
        <p:txBody>
          <a:bodyPr/>
          <a:lstStyle>
            <a:lvl1pPr>
              <a:defRPr/>
            </a:lvl1pPr>
          </a:lstStyle>
          <a:p>
            <a:fld id="{8E90066D-D2C7-4574-B788-F1DC93C77CEE}" type="slidenum">
              <a:rPr lang="pt-BR" altLang="pt-BR"/>
              <a:pPr/>
              <a:t>‹nº›</a:t>
            </a:fld>
            <a:endParaRPr lang="pt-BR" altLang="pt-BR" dirty="0"/>
          </a:p>
        </p:txBody>
      </p:sp>
    </p:spTree>
    <p:extLst>
      <p:ext uri="{BB962C8B-B14F-4D97-AF65-F5344CB8AC3E}">
        <p14:creationId xmlns:p14="http://schemas.microsoft.com/office/powerpoint/2010/main" val="26061909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521" y="1709460"/>
            <a:ext cx="7886880" cy="2852939"/>
          </a:xfrm>
        </p:spPr>
        <p:txBody>
          <a:bodyPr/>
          <a:lstStyle>
            <a:lvl1pPr>
              <a:defRPr sz="5443"/>
            </a:lvl1pPr>
          </a:lstStyle>
          <a:p>
            <a:r>
              <a:rPr lang="pt-BR"/>
              <a:t>Clique para editar o título mestre</a:t>
            </a:r>
          </a:p>
        </p:txBody>
      </p:sp>
      <p:sp>
        <p:nvSpPr>
          <p:cNvPr id="3" name="Espaço Reservado para Texto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pt-BR"/>
              <a:t>Editar estilos de texto Mestre</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
        <p:nvSpPr>
          <p:cNvPr id="6" name="Espaço Reservado para Número de Slide 5"/>
          <p:cNvSpPr>
            <a:spLocks noGrp="1"/>
          </p:cNvSpPr>
          <p:nvPr>
            <p:ph type="sldNum" idx="12"/>
          </p:nvPr>
        </p:nvSpPr>
        <p:spPr/>
        <p:txBody>
          <a:bodyPr/>
          <a:lstStyle>
            <a:lvl1pPr>
              <a:defRPr/>
            </a:lvl1pPr>
          </a:lstStyle>
          <a:p>
            <a:fld id="{E9E08368-8BE7-413A-A386-1C840FC633B6}" type="slidenum">
              <a:rPr lang="pt-BR" altLang="pt-BR"/>
              <a:pPr/>
              <a:t>‹nº›</a:t>
            </a:fld>
            <a:endParaRPr lang="pt-BR" altLang="pt-BR" dirty="0"/>
          </a:p>
        </p:txBody>
      </p:sp>
    </p:spTree>
    <p:extLst>
      <p:ext uri="{BB962C8B-B14F-4D97-AF65-F5344CB8AC3E}">
        <p14:creationId xmlns:p14="http://schemas.microsoft.com/office/powerpoint/2010/main" val="556733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574736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6481" y="1600009"/>
            <a:ext cx="4021920" cy="397625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16640" y="1600009"/>
            <a:ext cx="4021920" cy="397625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idx="10"/>
          </p:nvPr>
        </p:nvSpPr>
        <p:spPr/>
        <p:txBody>
          <a:bodyPr/>
          <a:lstStyle>
            <a:lvl1pPr>
              <a:defRPr/>
            </a:lvl1pPr>
          </a:lstStyle>
          <a:p>
            <a:endParaRPr lang="en-GB" altLang="pt-BR" dirty="0"/>
          </a:p>
        </p:txBody>
      </p:sp>
      <p:sp>
        <p:nvSpPr>
          <p:cNvPr id="6" name="Espaço Reservado para Rodapé 5"/>
          <p:cNvSpPr>
            <a:spLocks noGrp="1"/>
          </p:cNvSpPr>
          <p:nvPr>
            <p:ph type="ftr" idx="11"/>
          </p:nvPr>
        </p:nvSpPr>
        <p:spPr/>
        <p:txBody>
          <a:bodyPr/>
          <a:lstStyle>
            <a:lvl1pPr>
              <a:defRPr/>
            </a:lvl1pPr>
          </a:lstStyle>
          <a:p>
            <a:endParaRPr lang="en-GB" altLang="pt-BR" dirty="0"/>
          </a:p>
        </p:txBody>
      </p:sp>
      <p:sp>
        <p:nvSpPr>
          <p:cNvPr id="7" name="Espaço Reservado para Número de Slide 6"/>
          <p:cNvSpPr>
            <a:spLocks noGrp="1"/>
          </p:cNvSpPr>
          <p:nvPr>
            <p:ph type="sldNum" idx="12"/>
          </p:nvPr>
        </p:nvSpPr>
        <p:spPr/>
        <p:txBody>
          <a:bodyPr/>
          <a:lstStyle>
            <a:lvl1pPr>
              <a:defRPr/>
            </a:lvl1pPr>
          </a:lstStyle>
          <a:p>
            <a:fld id="{45B15B69-342F-41EB-8FE1-F9A662B4E38C}" type="slidenum">
              <a:rPr lang="pt-BR" altLang="pt-BR"/>
              <a:pPr/>
              <a:t>‹nº›</a:t>
            </a:fld>
            <a:endParaRPr lang="pt-BR" altLang="pt-BR" dirty="0"/>
          </a:p>
        </p:txBody>
      </p:sp>
    </p:spTree>
    <p:extLst>
      <p:ext uri="{BB962C8B-B14F-4D97-AF65-F5344CB8AC3E}">
        <p14:creationId xmlns:p14="http://schemas.microsoft.com/office/powerpoint/2010/main" val="42779380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281" y="365798"/>
            <a:ext cx="7886880" cy="1324939"/>
          </a:xfrm>
        </p:spPr>
        <p:txBody>
          <a:bodyPr/>
          <a:lstStyle/>
          <a:p>
            <a:r>
              <a:rPr lang="pt-BR"/>
              <a:t>Clique para editar o título mestre</a:t>
            </a:r>
          </a:p>
        </p:txBody>
      </p:sp>
      <p:sp>
        <p:nvSpPr>
          <p:cNvPr id="3" name="Espaço Reservado para Texto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4" name="Espaço Reservado para Conteúdo 3"/>
          <p:cNvSpPr>
            <a:spLocks noGrp="1"/>
          </p:cNvSpPr>
          <p:nvPr>
            <p:ph sz="half" idx="2"/>
          </p:nvPr>
        </p:nvSpPr>
        <p:spPr>
          <a:xfrm>
            <a:off x="629280" y="2504424"/>
            <a:ext cx="386928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6" name="Espaço Reservado para Conteúdo 5"/>
          <p:cNvSpPr>
            <a:spLocks noGrp="1"/>
          </p:cNvSpPr>
          <p:nvPr>
            <p:ph sz="quarter" idx="4"/>
          </p:nvPr>
        </p:nvSpPr>
        <p:spPr>
          <a:xfrm>
            <a:off x="4629600" y="2504424"/>
            <a:ext cx="388656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idx="10"/>
          </p:nvPr>
        </p:nvSpPr>
        <p:spPr/>
        <p:txBody>
          <a:bodyPr/>
          <a:lstStyle>
            <a:lvl1pPr>
              <a:defRPr/>
            </a:lvl1pPr>
          </a:lstStyle>
          <a:p>
            <a:endParaRPr lang="en-GB" altLang="pt-BR" dirty="0"/>
          </a:p>
        </p:txBody>
      </p:sp>
      <p:sp>
        <p:nvSpPr>
          <p:cNvPr id="8" name="Espaço Reservado para Rodapé 7"/>
          <p:cNvSpPr>
            <a:spLocks noGrp="1"/>
          </p:cNvSpPr>
          <p:nvPr>
            <p:ph type="ftr" idx="11"/>
          </p:nvPr>
        </p:nvSpPr>
        <p:spPr/>
        <p:txBody>
          <a:bodyPr/>
          <a:lstStyle>
            <a:lvl1pPr>
              <a:defRPr/>
            </a:lvl1pPr>
          </a:lstStyle>
          <a:p>
            <a:endParaRPr lang="en-GB" altLang="pt-BR" dirty="0"/>
          </a:p>
        </p:txBody>
      </p:sp>
      <p:sp>
        <p:nvSpPr>
          <p:cNvPr id="9" name="Espaço Reservado para Número de Slide 8"/>
          <p:cNvSpPr>
            <a:spLocks noGrp="1"/>
          </p:cNvSpPr>
          <p:nvPr>
            <p:ph type="sldNum" idx="12"/>
          </p:nvPr>
        </p:nvSpPr>
        <p:spPr/>
        <p:txBody>
          <a:bodyPr/>
          <a:lstStyle>
            <a:lvl1pPr>
              <a:defRPr/>
            </a:lvl1pPr>
          </a:lstStyle>
          <a:p>
            <a:fld id="{8E5C33FC-9B56-40C0-BB63-911FB0E465DA}" type="slidenum">
              <a:rPr lang="pt-BR" altLang="pt-BR"/>
              <a:pPr/>
              <a:t>‹nº›</a:t>
            </a:fld>
            <a:endParaRPr lang="pt-BR" altLang="pt-BR" dirty="0"/>
          </a:p>
        </p:txBody>
      </p:sp>
    </p:spTree>
    <p:extLst>
      <p:ext uri="{BB962C8B-B14F-4D97-AF65-F5344CB8AC3E}">
        <p14:creationId xmlns:p14="http://schemas.microsoft.com/office/powerpoint/2010/main" val="6502548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idx="10"/>
          </p:nvPr>
        </p:nvSpPr>
        <p:spPr/>
        <p:txBody>
          <a:bodyPr/>
          <a:lstStyle>
            <a:lvl1pPr>
              <a:defRPr/>
            </a:lvl1pPr>
          </a:lstStyle>
          <a:p>
            <a:endParaRPr lang="en-GB" altLang="pt-BR" dirty="0"/>
          </a:p>
        </p:txBody>
      </p:sp>
      <p:sp>
        <p:nvSpPr>
          <p:cNvPr id="4" name="Espaço Reservado para Rodapé 3"/>
          <p:cNvSpPr>
            <a:spLocks noGrp="1"/>
          </p:cNvSpPr>
          <p:nvPr>
            <p:ph type="ftr" idx="11"/>
          </p:nvPr>
        </p:nvSpPr>
        <p:spPr/>
        <p:txBody>
          <a:bodyPr/>
          <a:lstStyle>
            <a:lvl1pPr>
              <a:defRPr/>
            </a:lvl1pPr>
          </a:lstStyle>
          <a:p>
            <a:endParaRPr lang="en-GB" altLang="pt-BR" dirty="0"/>
          </a:p>
        </p:txBody>
      </p:sp>
      <p:sp>
        <p:nvSpPr>
          <p:cNvPr id="5" name="Espaço Reservado para Número de Slide 4"/>
          <p:cNvSpPr>
            <a:spLocks noGrp="1"/>
          </p:cNvSpPr>
          <p:nvPr>
            <p:ph type="sldNum" idx="12"/>
          </p:nvPr>
        </p:nvSpPr>
        <p:spPr/>
        <p:txBody>
          <a:bodyPr/>
          <a:lstStyle>
            <a:lvl1pPr>
              <a:defRPr/>
            </a:lvl1pPr>
          </a:lstStyle>
          <a:p>
            <a:fld id="{30D5B218-5AF6-4F78-98CC-8A479547369E}" type="slidenum">
              <a:rPr lang="pt-BR" altLang="pt-BR"/>
              <a:pPr/>
              <a:t>‹nº›</a:t>
            </a:fld>
            <a:endParaRPr lang="pt-BR" altLang="pt-BR" dirty="0"/>
          </a:p>
        </p:txBody>
      </p:sp>
    </p:spTree>
    <p:extLst>
      <p:ext uri="{BB962C8B-B14F-4D97-AF65-F5344CB8AC3E}">
        <p14:creationId xmlns:p14="http://schemas.microsoft.com/office/powerpoint/2010/main" val="21371930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idx="10"/>
          </p:nvPr>
        </p:nvSpPr>
        <p:spPr/>
        <p:txBody>
          <a:bodyPr/>
          <a:lstStyle>
            <a:lvl1pPr>
              <a:defRPr/>
            </a:lvl1pPr>
          </a:lstStyle>
          <a:p>
            <a:endParaRPr lang="en-GB" altLang="pt-BR" dirty="0"/>
          </a:p>
        </p:txBody>
      </p:sp>
      <p:sp>
        <p:nvSpPr>
          <p:cNvPr id="3" name="Espaço Reservado para Rodapé 2"/>
          <p:cNvSpPr>
            <a:spLocks noGrp="1"/>
          </p:cNvSpPr>
          <p:nvPr>
            <p:ph type="ftr" idx="11"/>
          </p:nvPr>
        </p:nvSpPr>
        <p:spPr/>
        <p:txBody>
          <a:bodyPr/>
          <a:lstStyle>
            <a:lvl1pPr>
              <a:defRPr/>
            </a:lvl1pPr>
          </a:lstStyle>
          <a:p>
            <a:endParaRPr lang="en-GB" altLang="pt-BR" dirty="0"/>
          </a:p>
        </p:txBody>
      </p:sp>
      <p:sp>
        <p:nvSpPr>
          <p:cNvPr id="4" name="Espaço Reservado para Número de Slide 3"/>
          <p:cNvSpPr>
            <a:spLocks noGrp="1"/>
          </p:cNvSpPr>
          <p:nvPr>
            <p:ph type="sldNum" idx="12"/>
          </p:nvPr>
        </p:nvSpPr>
        <p:spPr/>
        <p:txBody>
          <a:bodyPr/>
          <a:lstStyle>
            <a:lvl1pPr>
              <a:defRPr/>
            </a:lvl1pPr>
          </a:lstStyle>
          <a:p>
            <a:fld id="{7722AC84-6ABD-463E-910C-2209DD565BBB}" type="slidenum">
              <a:rPr lang="pt-BR" altLang="pt-BR"/>
              <a:pPr/>
              <a:t>‹nº›</a:t>
            </a:fld>
            <a:endParaRPr lang="pt-BR" altLang="pt-BR" dirty="0"/>
          </a:p>
        </p:txBody>
      </p:sp>
    </p:spTree>
    <p:extLst>
      <p:ext uri="{BB962C8B-B14F-4D97-AF65-F5344CB8AC3E}">
        <p14:creationId xmlns:p14="http://schemas.microsoft.com/office/powerpoint/2010/main" val="27865498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lstStyle>
            <a:lvl1pPr>
              <a:defRPr sz="2903"/>
            </a:lvl1pPr>
          </a:lstStyle>
          <a:p>
            <a:r>
              <a:rPr lang="pt-BR"/>
              <a:t>Clique para editar o título mestre</a:t>
            </a:r>
          </a:p>
        </p:txBody>
      </p:sp>
      <p:sp>
        <p:nvSpPr>
          <p:cNvPr id="3" name="Espaço Reservado para Conteúdo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
        <p:nvSpPr>
          <p:cNvPr id="5" name="Espaço Reservado para Data 4"/>
          <p:cNvSpPr>
            <a:spLocks noGrp="1"/>
          </p:cNvSpPr>
          <p:nvPr>
            <p:ph type="dt" idx="10"/>
          </p:nvPr>
        </p:nvSpPr>
        <p:spPr/>
        <p:txBody>
          <a:bodyPr/>
          <a:lstStyle>
            <a:lvl1pPr>
              <a:defRPr/>
            </a:lvl1pPr>
          </a:lstStyle>
          <a:p>
            <a:endParaRPr lang="en-GB" altLang="pt-BR" dirty="0"/>
          </a:p>
        </p:txBody>
      </p:sp>
      <p:sp>
        <p:nvSpPr>
          <p:cNvPr id="6" name="Espaço Reservado para Rodapé 5"/>
          <p:cNvSpPr>
            <a:spLocks noGrp="1"/>
          </p:cNvSpPr>
          <p:nvPr>
            <p:ph type="ftr" idx="11"/>
          </p:nvPr>
        </p:nvSpPr>
        <p:spPr/>
        <p:txBody>
          <a:bodyPr/>
          <a:lstStyle>
            <a:lvl1pPr>
              <a:defRPr/>
            </a:lvl1pPr>
          </a:lstStyle>
          <a:p>
            <a:endParaRPr lang="en-GB" altLang="pt-BR" dirty="0"/>
          </a:p>
        </p:txBody>
      </p:sp>
      <p:sp>
        <p:nvSpPr>
          <p:cNvPr id="7" name="Espaço Reservado para Número de Slide 6"/>
          <p:cNvSpPr>
            <a:spLocks noGrp="1"/>
          </p:cNvSpPr>
          <p:nvPr>
            <p:ph type="sldNum" idx="12"/>
          </p:nvPr>
        </p:nvSpPr>
        <p:spPr/>
        <p:txBody>
          <a:bodyPr/>
          <a:lstStyle>
            <a:lvl1pPr>
              <a:defRPr/>
            </a:lvl1pPr>
          </a:lstStyle>
          <a:p>
            <a:fld id="{C8F67203-2ED4-4E13-9BF8-1CFE2F1854D0}" type="slidenum">
              <a:rPr lang="pt-BR" altLang="pt-BR"/>
              <a:pPr/>
              <a:t>‹nº›</a:t>
            </a:fld>
            <a:endParaRPr lang="pt-BR" altLang="pt-BR" dirty="0"/>
          </a:p>
        </p:txBody>
      </p:sp>
    </p:spTree>
    <p:extLst>
      <p:ext uri="{BB962C8B-B14F-4D97-AF65-F5344CB8AC3E}">
        <p14:creationId xmlns:p14="http://schemas.microsoft.com/office/powerpoint/2010/main" val="31736870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lstStyle>
            <a:lvl1pPr>
              <a:defRPr sz="2903"/>
            </a:lvl1pPr>
          </a:lstStyle>
          <a:p>
            <a:r>
              <a:rPr lang="pt-BR"/>
              <a:t>Clique para editar o título mestre</a:t>
            </a:r>
          </a:p>
        </p:txBody>
      </p:sp>
      <p:sp>
        <p:nvSpPr>
          <p:cNvPr id="3" name="Espaço Reservado para Imagem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pt-BR" dirty="0"/>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
        <p:nvSpPr>
          <p:cNvPr id="5" name="Espaço Reservado para Data 4"/>
          <p:cNvSpPr>
            <a:spLocks noGrp="1"/>
          </p:cNvSpPr>
          <p:nvPr>
            <p:ph type="dt" idx="10"/>
          </p:nvPr>
        </p:nvSpPr>
        <p:spPr/>
        <p:txBody>
          <a:bodyPr/>
          <a:lstStyle>
            <a:lvl1pPr>
              <a:defRPr/>
            </a:lvl1pPr>
          </a:lstStyle>
          <a:p>
            <a:endParaRPr lang="en-GB" altLang="pt-BR" dirty="0"/>
          </a:p>
        </p:txBody>
      </p:sp>
      <p:sp>
        <p:nvSpPr>
          <p:cNvPr id="6" name="Espaço Reservado para Rodapé 5"/>
          <p:cNvSpPr>
            <a:spLocks noGrp="1"/>
          </p:cNvSpPr>
          <p:nvPr>
            <p:ph type="ftr" idx="11"/>
          </p:nvPr>
        </p:nvSpPr>
        <p:spPr/>
        <p:txBody>
          <a:bodyPr/>
          <a:lstStyle>
            <a:lvl1pPr>
              <a:defRPr/>
            </a:lvl1pPr>
          </a:lstStyle>
          <a:p>
            <a:endParaRPr lang="en-GB" altLang="pt-BR" dirty="0"/>
          </a:p>
        </p:txBody>
      </p:sp>
      <p:sp>
        <p:nvSpPr>
          <p:cNvPr id="7" name="Espaço Reservado para Número de Slide 6"/>
          <p:cNvSpPr>
            <a:spLocks noGrp="1"/>
          </p:cNvSpPr>
          <p:nvPr>
            <p:ph type="sldNum" idx="12"/>
          </p:nvPr>
        </p:nvSpPr>
        <p:spPr/>
        <p:txBody>
          <a:bodyPr/>
          <a:lstStyle>
            <a:lvl1pPr>
              <a:defRPr/>
            </a:lvl1pPr>
          </a:lstStyle>
          <a:p>
            <a:fld id="{FF3CA99C-6728-4D3D-8A51-0F2A93C0E043}" type="slidenum">
              <a:rPr lang="pt-BR" altLang="pt-BR"/>
              <a:pPr/>
              <a:t>‹nº›</a:t>
            </a:fld>
            <a:endParaRPr lang="pt-BR" altLang="pt-BR" dirty="0"/>
          </a:p>
        </p:txBody>
      </p:sp>
    </p:spTree>
    <p:extLst>
      <p:ext uri="{BB962C8B-B14F-4D97-AF65-F5344CB8AC3E}">
        <p14:creationId xmlns:p14="http://schemas.microsoft.com/office/powerpoint/2010/main" val="28271113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
        <p:nvSpPr>
          <p:cNvPr id="6" name="Espaço Reservado para Número de Slide 5"/>
          <p:cNvSpPr>
            <a:spLocks noGrp="1"/>
          </p:cNvSpPr>
          <p:nvPr>
            <p:ph type="sldNum" idx="12"/>
          </p:nvPr>
        </p:nvSpPr>
        <p:spPr/>
        <p:txBody>
          <a:bodyPr/>
          <a:lstStyle>
            <a:lvl1pPr>
              <a:defRPr/>
            </a:lvl1pPr>
          </a:lstStyle>
          <a:p>
            <a:fld id="{393D56A3-6E69-4C02-95B9-6038161F4383}" type="slidenum">
              <a:rPr lang="pt-BR" altLang="pt-BR"/>
              <a:pPr/>
              <a:t>‹nº›</a:t>
            </a:fld>
            <a:endParaRPr lang="pt-BR" altLang="pt-BR" dirty="0"/>
          </a:p>
        </p:txBody>
      </p:sp>
    </p:spTree>
    <p:extLst>
      <p:ext uri="{BB962C8B-B14F-4D97-AF65-F5344CB8AC3E}">
        <p14:creationId xmlns:p14="http://schemas.microsoft.com/office/powerpoint/2010/main" val="4107718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93760" y="125294"/>
            <a:ext cx="2044800" cy="5450972"/>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6481" y="125294"/>
            <a:ext cx="5999040" cy="5450972"/>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en-GB" altLang="pt-BR" dirty="0"/>
          </a:p>
        </p:txBody>
      </p:sp>
      <p:sp>
        <p:nvSpPr>
          <p:cNvPr id="5" name="Espaço Reservado para Rodapé 4"/>
          <p:cNvSpPr>
            <a:spLocks noGrp="1"/>
          </p:cNvSpPr>
          <p:nvPr>
            <p:ph type="ftr" idx="11"/>
          </p:nvPr>
        </p:nvSpPr>
        <p:spPr/>
        <p:txBody>
          <a:bodyPr/>
          <a:lstStyle>
            <a:lvl1pPr>
              <a:defRPr/>
            </a:lvl1pPr>
          </a:lstStyle>
          <a:p>
            <a:endParaRPr lang="en-GB" altLang="pt-BR" dirty="0"/>
          </a:p>
        </p:txBody>
      </p:sp>
      <p:sp>
        <p:nvSpPr>
          <p:cNvPr id="6" name="Espaço Reservado para Número de Slide 5"/>
          <p:cNvSpPr>
            <a:spLocks noGrp="1"/>
          </p:cNvSpPr>
          <p:nvPr>
            <p:ph type="sldNum" idx="12"/>
          </p:nvPr>
        </p:nvSpPr>
        <p:spPr/>
        <p:txBody>
          <a:bodyPr/>
          <a:lstStyle>
            <a:lvl1pPr>
              <a:defRPr/>
            </a:lvl1pPr>
          </a:lstStyle>
          <a:p>
            <a:fld id="{F9B7A353-A6E4-4D1D-9364-84B031DE71E8}" type="slidenum">
              <a:rPr lang="pt-BR" altLang="pt-BR"/>
              <a:pPr/>
              <a:t>‹nº›</a:t>
            </a:fld>
            <a:endParaRPr lang="pt-BR" altLang="pt-BR" dirty="0"/>
          </a:p>
        </p:txBody>
      </p:sp>
    </p:spTree>
    <p:extLst>
      <p:ext uri="{BB962C8B-B14F-4D97-AF65-F5344CB8AC3E}">
        <p14:creationId xmlns:p14="http://schemas.microsoft.com/office/powerpoint/2010/main" val="41223905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7999" spc="-50" baseline="0">
                <a:solidFill>
                  <a:schemeClr val="tx1">
                    <a:lumMod val="85000"/>
                    <a:lumOff val="15000"/>
                  </a:schemeClr>
                </a:solidFill>
              </a:defRPr>
            </a:lvl1pPr>
          </a:lstStyle>
          <a:p>
            <a:r>
              <a:rPr lang="pt-BR"/>
              <a:t>Clique para editar o título mestre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153" indent="0" algn="ctr">
              <a:buNone/>
              <a:defRPr sz="2400"/>
            </a:lvl2pPr>
            <a:lvl3pPr marL="914305" indent="0" algn="ctr">
              <a:buNone/>
              <a:defRPr sz="2400"/>
            </a:lvl3pPr>
            <a:lvl4pPr marL="1371458" indent="0" algn="ctr">
              <a:buNone/>
              <a:defRPr sz="2000"/>
            </a:lvl4pPr>
            <a:lvl5pPr marL="1828610" indent="0" algn="ctr">
              <a:buNone/>
              <a:defRPr sz="2000"/>
            </a:lvl5pPr>
            <a:lvl6pPr marL="2285763" indent="0" algn="ctr">
              <a:buNone/>
              <a:defRPr sz="2000"/>
            </a:lvl6pPr>
            <a:lvl7pPr marL="2742915" indent="0" algn="ctr">
              <a:buNone/>
              <a:defRPr sz="2000"/>
            </a:lvl7pPr>
            <a:lvl8pPr marL="3200068" indent="0" algn="ctr">
              <a:buNone/>
              <a:defRPr sz="2000"/>
            </a:lvl8pPr>
            <a:lvl9pPr marL="365722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endParaRPr lang="en-GB" altLang="pt-BR" dirty="0"/>
          </a:p>
        </p:txBody>
      </p:sp>
      <p:sp>
        <p:nvSpPr>
          <p:cNvPr id="5" name="Footer Placeholder 4"/>
          <p:cNvSpPr>
            <a:spLocks noGrp="1"/>
          </p:cNvSpPr>
          <p:nvPr>
            <p:ph type="ftr" sz="quarter" idx="11"/>
          </p:nvPr>
        </p:nvSpPr>
        <p:spPr/>
        <p:txBody>
          <a:bodyPr/>
          <a:lstStyle/>
          <a:p>
            <a:endParaRPr lang="en-GB" altLang="pt-BR" dirty="0"/>
          </a:p>
        </p:txBody>
      </p:sp>
      <p:sp>
        <p:nvSpPr>
          <p:cNvPr id="6" name="Slide Number Placeholder 5"/>
          <p:cNvSpPr>
            <a:spLocks noGrp="1"/>
          </p:cNvSpPr>
          <p:nvPr>
            <p:ph type="sldNum" sz="quarter" idx="12"/>
          </p:nvPr>
        </p:nvSpPr>
        <p:spPr/>
        <p:txBody>
          <a:bodyPr/>
          <a:lstStyle/>
          <a:p>
            <a:fld id="{296F3A60-1046-4B06-99F1-2DC74B439D88}" type="slidenum">
              <a:rPr lang="pt-BR" altLang="pt-BR" smtClean="0"/>
              <a:pPr/>
              <a:t>‹nº›</a:t>
            </a:fld>
            <a:endParaRPr lang="pt-BR" altLang="pt-BR"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7371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en-GB" altLang="pt-BR" dirty="0"/>
          </a:p>
        </p:txBody>
      </p:sp>
      <p:sp>
        <p:nvSpPr>
          <p:cNvPr id="5" name="Footer Placeholder 4"/>
          <p:cNvSpPr>
            <a:spLocks noGrp="1"/>
          </p:cNvSpPr>
          <p:nvPr>
            <p:ph type="ftr" sz="quarter" idx="11"/>
          </p:nvPr>
        </p:nvSpPr>
        <p:spPr/>
        <p:txBody>
          <a:bodyPr/>
          <a:lstStyle/>
          <a:p>
            <a:endParaRPr lang="en-GB" altLang="pt-BR" dirty="0"/>
          </a:p>
        </p:txBody>
      </p:sp>
      <p:sp>
        <p:nvSpPr>
          <p:cNvPr id="6" name="Slide Number Placeholder 5"/>
          <p:cNvSpPr>
            <a:spLocks noGrp="1"/>
          </p:cNvSpPr>
          <p:nvPr>
            <p:ph type="sldNum" sz="quarter" idx="12"/>
          </p:nvPr>
        </p:nvSpPr>
        <p:spPr/>
        <p:txBody>
          <a:bodyPr/>
          <a:lstStyle/>
          <a:p>
            <a:fld id="{8E90066D-D2C7-4574-B788-F1DC93C77CEE}" type="slidenum">
              <a:rPr lang="pt-BR" altLang="pt-BR" smtClean="0"/>
              <a:pPr/>
              <a:t>‹nº›</a:t>
            </a:fld>
            <a:endParaRPr lang="pt-BR" altLang="pt-BR" dirty="0"/>
          </a:p>
        </p:txBody>
      </p:sp>
    </p:spTree>
    <p:extLst>
      <p:ext uri="{BB962C8B-B14F-4D97-AF65-F5344CB8AC3E}">
        <p14:creationId xmlns:p14="http://schemas.microsoft.com/office/powerpoint/2010/main" val="1145575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0233196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7999" b="0">
                <a:solidFill>
                  <a:schemeClr val="tx1">
                    <a:lumMod val="85000"/>
                    <a:lumOff val="15000"/>
                  </a:schemeClr>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en-GB" altLang="pt-BR" dirty="0"/>
          </a:p>
        </p:txBody>
      </p:sp>
      <p:sp>
        <p:nvSpPr>
          <p:cNvPr id="5" name="Footer Placeholder 4"/>
          <p:cNvSpPr>
            <a:spLocks noGrp="1"/>
          </p:cNvSpPr>
          <p:nvPr>
            <p:ph type="ftr" sz="quarter" idx="11"/>
          </p:nvPr>
        </p:nvSpPr>
        <p:spPr/>
        <p:txBody>
          <a:bodyPr/>
          <a:lstStyle/>
          <a:p>
            <a:endParaRPr lang="en-GB" altLang="pt-BR" dirty="0"/>
          </a:p>
        </p:txBody>
      </p:sp>
      <p:sp>
        <p:nvSpPr>
          <p:cNvPr id="6" name="Slide Number Placeholder 5"/>
          <p:cNvSpPr>
            <a:spLocks noGrp="1"/>
          </p:cNvSpPr>
          <p:nvPr>
            <p:ph type="sldNum" sz="quarter" idx="12"/>
          </p:nvPr>
        </p:nvSpPr>
        <p:spPr/>
        <p:txBody>
          <a:bodyPr/>
          <a:lstStyle/>
          <a:p>
            <a:fld id="{E9E08368-8BE7-413A-A386-1C840FC633B6}" type="slidenum">
              <a:rPr lang="pt-BR" altLang="pt-BR" smtClean="0"/>
              <a:pPr/>
              <a:t>‹nº›</a:t>
            </a:fld>
            <a:endParaRPr lang="pt-BR" altLang="pt-BR"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368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1450757"/>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63441" y="1845737"/>
            <a:ext cx="3703320" cy="402335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en-GB" altLang="pt-BR" dirty="0"/>
          </a:p>
        </p:txBody>
      </p:sp>
      <p:sp>
        <p:nvSpPr>
          <p:cNvPr id="6" name="Footer Placeholder 5"/>
          <p:cNvSpPr>
            <a:spLocks noGrp="1"/>
          </p:cNvSpPr>
          <p:nvPr>
            <p:ph type="ftr" sz="quarter" idx="11"/>
          </p:nvPr>
        </p:nvSpPr>
        <p:spPr/>
        <p:txBody>
          <a:bodyPr/>
          <a:lstStyle/>
          <a:p>
            <a:endParaRPr lang="en-GB" altLang="pt-BR" dirty="0"/>
          </a:p>
        </p:txBody>
      </p:sp>
      <p:sp>
        <p:nvSpPr>
          <p:cNvPr id="7" name="Slide Number Placeholder 6"/>
          <p:cNvSpPr>
            <a:spLocks noGrp="1"/>
          </p:cNvSpPr>
          <p:nvPr>
            <p:ph type="sldNum" sz="quarter" idx="12"/>
          </p:nvPr>
        </p:nvSpPr>
        <p:spPr/>
        <p:txBody>
          <a:bodyPr/>
          <a:lstStyle/>
          <a:p>
            <a:fld id="{45B15B69-342F-41EB-8FE1-F9A662B4E38C}" type="slidenum">
              <a:rPr lang="pt-BR" altLang="pt-BR" smtClean="0"/>
              <a:pPr/>
              <a:t>‹nº›</a:t>
            </a:fld>
            <a:endParaRPr lang="pt-BR" altLang="pt-BR" dirty="0"/>
          </a:p>
        </p:txBody>
      </p:sp>
    </p:spTree>
    <p:extLst>
      <p:ext uri="{BB962C8B-B14F-4D97-AF65-F5344CB8AC3E}">
        <p14:creationId xmlns:p14="http://schemas.microsoft.com/office/powerpoint/2010/main" val="34640912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145075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BR"/>
              <a:t>Editar estilos de texto Mestre</a:t>
            </a:r>
          </a:p>
        </p:txBody>
      </p:sp>
      <p:sp>
        <p:nvSpPr>
          <p:cNvPr id="4" name="Content Placeholder 3"/>
          <p:cNvSpPr>
            <a:spLocks noGrp="1"/>
          </p:cNvSpPr>
          <p:nvPr>
            <p:ph sz="half" idx="2"/>
          </p:nvPr>
        </p:nvSpPr>
        <p:spPr>
          <a:xfrm>
            <a:off x="822960"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63441" y="1846052"/>
            <a:ext cx="3703320" cy="736282"/>
          </a:xfrm>
        </p:spPr>
        <p:txBody>
          <a:bodyPr lIns="91440" rIns="91440" anchor="ctr">
            <a:normAutofit/>
          </a:bodyPr>
          <a:lstStyle>
            <a:lvl1pPr marL="0" indent="0">
              <a:buNone/>
              <a:defRPr sz="2000" b="0" cap="all" baseline="0">
                <a:solidFill>
                  <a:schemeClr val="tx2"/>
                </a:solidFill>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63441"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en-GB" altLang="pt-BR" dirty="0"/>
          </a:p>
        </p:txBody>
      </p:sp>
      <p:sp>
        <p:nvSpPr>
          <p:cNvPr id="8" name="Footer Placeholder 7"/>
          <p:cNvSpPr>
            <a:spLocks noGrp="1"/>
          </p:cNvSpPr>
          <p:nvPr>
            <p:ph type="ftr" sz="quarter" idx="11"/>
          </p:nvPr>
        </p:nvSpPr>
        <p:spPr/>
        <p:txBody>
          <a:bodyPr/>
          <a:lstStyle/>
          <a:p>
            <a:endParaRPr lang="en-GB" altLang="pt-BR" dirty="0"/>
          </a:p>
        </p:txBody>
      </p:sp>
      <p:sp>
        <p:nvSpPr>
          <p:cNvPr id="9" name="Slide Number Placeholder 8"/>
          <p:cNvSpPr>
            <a:spLocks noGrp="1"/>
          </p:cNvSpPr>
          <p:nvPr>
            <p:ph type="sldNum" sz="quarter" idx="12"/>
          </p:nvPr>
        </p:nvSpPr>
        <p:spPr/>
        <p:txBody>
          <a:bodyPr/>
          <a:lstStyle/>
          <a:p>
            <a:fld id="{8E5C33FC-9B56-40C0-BB63-911FB0E465DA}" type="slidenum">
              <a:rPr lang="pt-BR" altLang="pt-BR" smtClean="0"/>
              <a:pPr/>
              <a:t>‹nº›</a:t>
            </a:fld>
            <a:endParaRPr lang="pt-BR" altLang="pt-BR" dirty="0"/>
          </a:p>
        </p:txBody>
      </p:sp>
    </p:spTree>
    <p:extLst>
      <p:ext uri="{BB962C8B-B14F-4D97-AF65-F5344CB8AC3E}">
        <p14:creationId xmlns:p14="http://schemas.microsoft.com/office/powerpoint/2010/main" val="22129127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en-GB" altLang="pt-BR" dirty="0"/>
          </a:p>
        </p:txBody>
      </p:sp>
      <p:sp>
        <p:nvSpPr>
          <p:cNvPr id="4" name="Footer Placeholder 3"/>
          <p:cNvSpPr>
            <a:spLocks noGrp="1"/>
          </p:cNvSpPr>
          <p:nvPr>
            <p:ph type="ftr" sz="quarter" idx="11"/>
          </p:nvPr>
        </p:nvSpPr>
        <p:spPr/>
        <p:txBody>
          <a:bodyPr/>
          <a:lstStyle/>
          <a:p>
            <a:endParaRPr lang="en-GB" altLang="pt-BR" dirty="0"/>
          </a:p>
        </p:txBody>
      </p:sp>
      <p:sp>
        <p:nvSpPr>
          <p:cNvPr id="5" name="Slide Number Placeholder 4"/>
          <p:cNvSpPr>
            <a:spLocks noGrp="1"/>
          </p:cNvSpPr>
          <p:nvPr>
            <p:ph type="sldNum" sz="quarter" idx="12"/>
          </p:nvPr>
        </p:nvSpPr>
        <p:spPr/>
        <p:txBody>
          <a:bodyPr/>
          <a:lstStyle/>
          <a:p>
            <a:fld id="{30D5B218-5AF6-4F78-98CC-8A479547369E}" type="slidenum">
              <a:rPr lang="pt-BR" altLang="pt-BR" smtClean="0"/>
              <a:pPr/>
              <a:t>‹nº›</a:t>
            </a:fld>
            <a:endParaRPr lang="pt-BR" altLang="pt-BR" dirty="0"/>
          </a:p>
        </p:txBody>
      </p:sp>
    </p:spTree>
    <p:extLst>
      <p:ext uri="{BB962C8B-B14F-4D97-AF65-F5344CB8AC3E}">
        <p14:creationId xmlns:p14="http://schemas.microsoft.com/office/powerpoint/2010/main" val="30086617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GB" altLang="pt-BR"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ltLang="pt-BR" dirty="0"/>
          </a:p>
        </p:txBody>
      </p:sp>
      <p:sp>
        <p:nvSpPr>
          <p:cNvPr id="9" name="Slide Number Placeholder 8"/>
          <p:cNvSpPr>
            <a:spLocks noGrp="1"/>
          </p:cNvSpPr>
          <p:nvPr>
            <p:ph type="sldNum" sz="quarter" idx="12"/>
          </p:nvPr>
        </p:nvSpPr>
        <p:spPr/>
        <p:txBody>
          <a:bodyPr/>
          <a:lstStyle/>
          <a:p>
            <a:fld id="{7722AC84-6ABD-463E-910C-2209DD565BBB}" type="slidenum">
              <a:rPr lang="pt-BR" altLang="pt-BR" smtClean="0"/>
              <a:pPr/>
              <a:t>‹nº›</a:t>
            </a:fld>
            <a:endParaRPr lang="pt-BR" altLang="pt-BR" dirty="0"/>
          </a:p>
        </p:txBody>
      </p:sp>
    </p:spTree>
    <p:extLst>
      <p:ext uri="{BB962C8B-B14F-4D97-AF65-F5344CB8AC3E}">
        <p14:creationId xmlns:p14="http://schemas.microsoft.com/office/powerpoint/2010/main" val="25815669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599" b="0">
                <a:solidFill>
                  <a:srgbClr val="FFFFFF"/>
                </a:solidFill>
              </a:defRPr>
            </a:lvl1pPr>
          </a:lstStyle>
          <a:p>
            <a:r>
              <a:rPr lang="pt-BR"/>
              <a:t>Clique para editar o título mestre</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499">
                <a:solidFill>
                  <a:srgbClr val="FFFFFF"/>
                </a:solidFill>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BR"/>
              <a:t>Editar estilos de texto Mestre</a:t>
            </a:r>
          </a:p>
        </p:txBody>
      </p:sp>
      <p:sp>
        <p:nvSpPr>
          <p:cNvPr id="5" name="Date Placeholder 4"/>
          <p:cNvSpPr>
            <a:spLocks noGrp="1"/>
          </p:cNvSpPr>
          <p:nvPr>
            <p:ph type="dt" sz="half" idx="10"/>
          </p:nvPr>
        </p:nvSpPr>
        <p:spPr>
          <a:xfrm>
            <a:off x="349135" y="6459787"/>
            <a:ext cx="1963883" cy="365125"/>
          </a:xfrm>
        </p:spPr>
        <p:txBody>
          <a:bodyPr/>
          <a:lstStyle>
            <a:lvl1pPr algn="l">
              <a:defRPr/>
            </a:lvl1pPr>
          </a:lstStyle>
          <a:p>
            <a:endParaRPr lang="en-GB" altLang="pt-BR" dirty="0"/>
          </a:p>
        </p:txBody>
      </p:sp>
      <p:sp>
        <p:nvSpPr>
          <p:cNvPr id="6" name="Footer Placeholder 5"/>
          <p:cNvSpPr>
            <a:spLocks noGrp="1"/>
          </p:cNvSpPr>
          <p:nvPr>
            <p:ph type="ftr" sz="quarter" idx="11"/>
          </p:nvPr>
        </p:nvSpPr>
        <p:spPr>
          <a:xfrm>
            <a:off x="3600450" y="6459787"/>
            <a:ext cx="3486150" cy="365125"/>
          </a:xfrm>
        </p:spPr>
        <p:txBody>
          <a:bodyPr/>
          <a:lstStyle>
            <a:lvl1pPr algn="l">
              <a:defRPr>
                <a:solidFill>
                  <a:schemeClr val="tx2"/>
                </a:solidFill>
              </a:defRPr>
            </a:lvl1pPr>
          </a:lstStyle>
          <a:p>
            <a:endParaRPr lang="en-GB" altLang="pt-BR"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8F67203-2ED4-4E13-9BF8-1CFE2F1854D0}" type="slidenum">
              <a:rPr lang="pt-BR" altLang="pt-BR" smtClean="0"/>
              <a:pPr/>
              <a:t>‹nº›</a:t>
            </a:fld>
            <a:endParaRPr lang="pt-BR" altLang="pt-BR" dirty="0"/>
          </a:p>
        </p:txBody>
      </p:sp>
    </p:spTree>
    <p:extLst>
      <p:ext uri="{BB962C8B-B14F-4D97-AF65-F5344CB8AC3E}">
        <p14:creationId xmlns:p14="http://schemas.microsoft.com/office/powerpoint/2010/main" val="5470402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1"/>
            <a:ext cx="7589520" cy="822960"/>
          </a:xfrm>
        </p:spPr>
        <p:txBody>
          <a:bodyPr tIns="0" bIns="0" anchor="b">
            <a:noAutofit/>
          </a:bodyPr>
          <a:lstStyle>
            <a:lvl1pPr>
              <a:defRPr sz="3599" b="0">
                <a:solidFill>
                  <a:srgbClr val="FFFFFF"/>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3199">
                <a:solidFill>
                  <a:schemeClr val="bg1"/>
                </a:solidFill>
              </a:defRPr>
            </a:lvl1pPr>
            <a:lvl2pPr marL="457153" indent="0">
              <a:buNone/>
              <a:defRPr sz="2799"/>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499">
                <a:solidFill>
                  <a:srgbClr val="FFFFFF"/>
                </a:solidFill>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en-GB" altLang="pt-BR" dirty="0"/>
          </a:p>
        </p:txBody>
      </p:sp>
      <p:sp>
        <p:nvSpPr>
          <p:cNvPr id="6" name="Footer Placeholder 5"/>
          <p:cNvSpPr>
            <a:spLocks noGrp="1"/>
          </p:cNvSpPr>
          <p:nvPr>
            <p:ph type="ftr" sz="quarter" idx="11"/>
          </p:nvPr>
        </p:nvSpPr>
        <p:spPr/>
        <p:txBody>
          <a:bodyPr/>
          <a:lstStyle/>
          <a:p>
            <a:endParaRPr lang="en-GB" altLang="pt-BR" dirty="0"/>
          </a:p>
        </p:txBody>
      </p:sp>
      <p:sp>
        <p:nvSpPr>
          <p:cNvPr id="7" name="Slide Number Placeholder 6"/>
          <p:cNvSpPr>
            <a:spLocks noGrp="1"/>
          </p:cNvSpPr>
          <p:nvPr>
            <p:ph type="sldNum" sz="quarter" idx="12"/>
          </p:nvPr>
        </p:nvSpPr>
        <p:spPr/>
        <p:txBody>
          <a:bodyPr/>
          <a:lstStyle/>
          <a:p>
            <a:fld id="{FF3CA99C-6728-4D3D-8A51-0F2A93C0E043}" type="slidenum">
              <a:rPr lang="pt-BR" altLang="pt-BR" smtClean="0"/>
              <a:pPr/>
              <a:t>‹nº›</a:t>
            </a:fld>
            <a:endParaRPr lang="pt-BR" altLang="pt-BR" dirty="0"/>
          </a:p>
        </p:txBody>
      </p:sp>
    </p:spTree>
    <p:extLst>
      <p:ext uri="{BB962C8B-B14F-4D97-AF65-F5344CB8AC3E}">
        <p14:creationId xmlns:p14="http://schemas.microsoft.com/office/powerpoint/2010/main" val="15924494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en-GB" altLang="pt-BR" dirty="0"/>
          </a:p>
        </p:txBody>
      </p:sp>
      <p:sp>
        <p:nvSpPr>
          <p:cNvPr id="5" name="Footer Placeholder 4"/>
          <p:cNvSpPr>
            <a:spLocks noGrp="1"/>
          </p:cNvSpPr>
          <p:nvPr>
            <p:ph type="ftr" sz="quarter" idx="11"/>
          </p:nvPr>
        </p:nvSpPr>
        <p:spPr/>
        <p:txBody>
          <a:bodyPr/>
          <a:lstStyle/>
          <a:p>
            <a:endParaRPr lang="en-GB" altLang="pt-BR" dirty="0"/>
          </a:p>
        </p:txBody>
      </p:sp>
      <p:sp>
        <p:nvSpPr>
          <p:cNvPr id="6" name="Slide Number Placeholder 5"/>
          <p:cNvSpPr>
            <a:spLocks noGrp="1"/>
          </p:cNvSpPr>
          <p:nvPr>
            <p:ph type="sldNum" sz="quarter" idx="12"/>
          </p:nvPr>
        </p:nvSpPr>
        <p:spPr/>
        <p:txBody>
          <a:bodyPr/>
          <a:lstStyle/>
          <a:p>
            <a:fld id="{393D56A3-6E69-4C02-95B9-6038161F4383}" type="slidenum">
              <a:rPr lang="pt-BR" altLang="pt-BR" smtClean="0"/>
              <a:pPr/>
              <a:t>‹nº›</a:t>
            </a:fld>
            <a:endParaRPr lang="pt-BR" altLang="pt-BR" dirty="0"/>
          </a:p>
        </p:txBody>
      </p:sp>
    </p:spTree>
    <p:extLst>
      <p:ext uri="{BB962C8B-B14F-4D97-AF65-F5344CB8AC3E}">
        <p14:creationId xmlns:p14="http://schemas.microsoft.com/office/powerpoint/2010/main" val="2035647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0"/>
            <a:ext cx="1971675" cy="575742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en-GB" altLang="pt-BR" dirty="0"/>
          </a:p>
        </p:txBody>
      </p:sp>
      <p:sp>
        <p:nvSpPr>
          <p:cNvPr id="5" name="Footer Placeholder 4"/>
          <p:cNvSpPr>
            <a:spLocks noGrp="1"/>
          </p:cNvSpPr>
          <p:nvPr>
            <p:ph type="ftr" sz="quarter" idx="11"/>
          </p:nvPr>
        </p:nvSpPr>
        <p:spPr/>
        <p:txBody>
          <a:bodyPr/>
          <a:lstStyle/>
          <a:p>
            <a:endParaRPr lang="en-GB" altLang="pt-BR" dirty="0"/>
          </a:p>
        </p:txBody>
      </p:sp>
      <p:sp>
        <p:nvSpPr>
          <p:cNvPr id="6" name="Slide Number Placeholder 5"/>
          <p:cNvSpPr>
            <a:spLocks noGrp="1"/>
          </p:cNvSpPr>
          <p:nvPr>
            <p:ph type="sldNum" sz="quarter" idx="12"/>
          </p:nvPr>
        </p:nvSpPr>
        <p:spPr/>
        <p:txBody>
          <a:bodyPr/>
          <a:lstStyle/>
          <a:p>
            <a:fld id="{F9B7A353-A6E4-4D1D-9364-84B031DE71E8}" type="slidenum">
              <a:rPr lang="pt-BR" altLang="pt-BR" smtClean="0"/>
              <a:pPr/>
              <a:t>‹nº›</a:t>
            </a:fld>
            <a:endParaRPr lang="pt-BR" altLang="pt-BR" dirty="0"/>
          </a:p>
        </p:txBody>
      </p:sp>
    </p:spTree>
    <p:extLst>
      <p:ext uri="{BB962C8B-B14F-4D97-AF65-F5344CB8AC3E}">
        <p14:creationId xmlns:p14="http://schemas.microsoft.com/office/powerpoint/2010/main" val="20070614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360" y="1121879"/>
            <a:ext cx="6857280" cy="2387771"/>
          </a:xfrm>
        </p:spPr>
        <p:txBody>
          <a:bodyPr anchor="b"/>
          <a:lstStyle>
            <a:lvl1pPr algn="ctr">
              <a:defRPr sz="5443"/>
            </a:lvl1pPr>
          </a:lstStyle>
          <a:p>
            <a:r>
              <a:rPr lang="pt-BR"/>
              <a:t>Clique para editar o título mestre</a:t>
            </a:r>
          </a:p>
        </p:txBody>
      </p:sp>
      <p:sp>
        <p:nvSpPr>
          <p:cNvPr id="3" name="Subtítulo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pt-BR"/>
              <a:t>Clique para editar o estilo do subtítulo Mestre</a:t>
            </a:r>
          </a:p>
        </p:txBody>
      </p:sp>
    </p:spTree>
    <p:extLst>
      <p:ext uri="{BB962C8B-B14F-4D97-AF65-F5344CB8AC3E}">
        <p14:creationId xmlns:p14="http://schemas.microsoft.com/office/powerpoint/2010/main" val="267558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761493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6111264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521" y="1709460"/>
            <a:ext cx="7886880" cy="2852939"/>
          </a:xfrm>
        </p:spPr>
        <p:txBody>
          <a:bodyPr anchor="b"/>
          <a:lstStyle>
            <a:lvl1pPr>
              <a:defRPr sz="5443"/>
            </a:lvl1pPr>
          </a:lstStyle>
          <a:p>
            <a:r>
              <a:rPr lang="pt-BR"/>
              <a:t>Clique para editar o título mestre</a:t>
            </a:r>
          </a:p>
        </p:txBody>
      </p:sp>
      <p:sp>
        <p:nvSpPr>
          <p:cNvPr id="3" name="Espaço Reservado para Texto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pt-BR"/>
              <a:t>Editar estilos de texto Mestre</a:t>
            </a:r>
          </a:p>
        </p:txBody>
      </p:sp>
    </p:spTree>
    <p:extLst>
      <p:ext uri="{BB962C8B-B14F-4D97-AF65-F5344CB8AC3E}">
        <p14:creationId xmlns:p14="http://schemas.microsoft.com/office/powerpoint/2010/main" val="4011606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6480" y="1604328"/>
            <a:ext cx="4043520" cy="397625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38241" y="1604328"/>
            <a:ext cx="4044960" cy="397625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7721325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281" y="365798"/>
            <a:ext cx="7886880" cy="1324939"/>
          </a:xfrm>
        </p:spPr>
        <p:txBody>
          <a:bodyPr/>
          <a:lstStyle/>
          <a:p>
            <a:r>
              <a:rPr lang="pt-BR"/>
              <a:t>Clique para editar o título mestre</a:t>
            </a:r>
          </a:p>
        </p:txBody>
      </p:sp>
      <p:sp>
        <p:nvSpPr>
          <p:cNvPr id="3" name="Espaço Reservado para Texto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4" name="Espaço Reservado para Conteúdo 3"/>
          <p:cNvSpPr>
            <a:spLocks noGrp="1"/>
          </p:cNvSpPr>
          <p:nvPr>
            <p:ph sz="half" idx="2"/>
          </p:nvPr>
        </p:nvSpPr>
        <p:spPr>
          <a:xfrm>
            <a:off x="629280" y="2504424"/>
            <a:ext cx="386928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6" name="Espaço Reservado para Conteúdo 5"/>
          <p:cNvSpPr>
            <a:spLocks noGrp="1"/>
          </p:cNvSpPr>
          <p:nvPr>
            <p:ph sz="quarter" idx="4"/>
          </p:nvPr>
        </p:nvSpPr>
        <p:spPr>
          <a:xfrm>
            <a:off x="4629600" y="2504424"/>
            <a:ext cx="388656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40305484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33988880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4409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nchor="b"/>
          <a:lstStyle>
            <a:lvl1pPr>
              <a:defRPr sz="2903"/>
            </a:lvl1pPr>
          </a:lstStyle>
          <a:p>
            <a:r>
              <a:rPr lang="pt-BR"/>
              <a:t>Clique para editar o título mestre</a:t>
            </a:r>
          </a:p>
        </p:txBody>
      </p:sp>
      <p:sp>
        <p:nvSpPr>
          <p:cNvPr id="3" name="Espaço Reservado para Conteúdo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Tree>
    <p:extLst>
      <p:ext uri="{BB962C8B-B14F-4D97-AF65-F5344CB8AC3E}">
        <p14:creationId xmlns:p14="http://schemas.microsoft.com/office/powerpoint/2010/main" val="2553690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nchor="b"/>
          <a:lstStyle>
            <a:lvl1pPr>
              <a:defRPr sz="2903"/>
            </a:lvl1pPr>
          </a:lstStyle>
          <a:p>
            <a:r>
              <a:rPr lang="pt-BR"/>
              <a:t>Clique para editar o título mestre</a:t>
            </a:r>
          </a:p>
        </p:txBody>
      </p:sp>
      <p:sp>
        <p:nvSpPr>
          <p:cNvPr id="3" name="Espaço Reservado para Imagem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pt-BR" dirty="0"/>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Tree>
    <p:extLst>
      <p:ext uri="{BB962C8B-B14F-4D97-AF65-F5344CB8AC3E}">
        <p14:creationId xmlns:p14="http://schemas.microsoft.com/office/powerpoint/2010/main" val="23342398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6968957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6880" y="273629"/>
            <a:ext cx="2056320" cy="530695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6481" y="273629"/>
            <a:ext cx="6032160" cy="530695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1590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4772417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8" name="Título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pt-BR"/>
              <a:t>Clique para editar o título mestre</a:t>
            </a:r>
            <a:endParaRPr kumimoji="0" lang="en-US"/>
          </a:p>
        </p:txBody>
      </p:sp>
      <p:sp>
        <p:nvSpPr>
          <p:cNvPr id="28" name="Espaço Reservado para Data 27"/>
          <p:cNvSpPr>
            <a:spLocks noGrp="1"/>
          </p:cNvSpPr>
          <p:nvPr>
            <p:ph type="dt" sz="half" idx="10"/>
          </p:nvPr>
        </p:nvSpPr>
        <p:spPr/>
        <p:txBody>
          <a:bodyPr/>
          <a:lstStyle/>
          <a:p>
            <a:endParaRPr lang="pt-BR" dirty="0"/>
          </a:p>
        </p:txBody>
      </p:sp>
      <p:sp>
        <p:nvSpPr>
          <p:cNvPr id="17" name="Espaço Reservado para Rodapé 16"/>
          <p:cNvSpPr>
            <a:spLocks noGrp="1"/>
          </p:cNvSpPr>
          <p:nvPr>
            <p:ph type="ftr" sz="quarter" idx="11"/>
          </p:nvPr>
        </p:nvSpPr>
        <p:spPr/>
        <p:txBody>
          <a:bodyPr/>
          <a:lstStyle/>
          <a:p>
            <a:endParaRPr lang="pt-BR" dirty="0"/>
          </a:p>
        </p:txBody>
      </p:sp>
      <p:sp>
        <p:nvSpPr>
          <p:cNvPr id="29" name="Espaço Reservado para Número de Slide 28"/>
          <p:cNvSpPr>
            <a:spLocks noGrp="1"/>
          </p:cNvSpPr>
          <p:nvPr>
            <p:ph type="sldNum" sz="quarter" idx="12"/>
          </p:nvPr>
        </p:nvSpPr>
        <p:spPr/>
        <p:txBody>
          <a:bodyPr/>
          <a:lstStyle/>
          <a:p>
            <a:fld id="{1D362E62-15BA-4C2C-9FA0-A42508052DEB}" type="slidenum">
              <a:rPr lang="pt-BR" smtClean="0"/>
              <a:t>‹nº›</a:t>
            </a:fld>
            <a:endParaRPr lang="pt-BR" dirty="0"/>
          </a:p>
        </p:txBody>
      </p:sp>
      <p:sp>
        <p:nvSpPr>
          <p:cNvPr id="9" name="Subtítulo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a:t>Clique para editar o estilo do subtítulo Mestre</a:t>
            </a:r>
            <a:endParaRPr kumimoji="0" lang="en-US"/>
          </a:p>
        </p:txBody>
      </p:sp>
    </p:spTree>
    <p:extLst>
      <p:ext uri="{BB962C8B-B14F-4D97-AF65-F5344CB8AC3E}">
        <p14:creationId xmlns:p14="http://schemas.microsoft.com/office/powerpoint/2010/main" val="25447483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Editar estilos de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36973297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pt-BR"/>
              <a:t>Clique para editar o título mestre</a:t>
            </a:r>
            <a:endParaRPr kumimoji="0" lang="en-US"/>
          </a:p>
        </p:txBody>
      </p:sp>
      <p:sp>
        <p:nvSpPr>
          <p:cNvPr id="3" name="Espaço Reservado para Texto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a:t>Editar estilos de texto Mestre</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a:xfrm>
            <a:off x="7924800" y="6416675"/>
            <a:ext cx="762000" cy="365125"/>
          </a:xfrm>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9895821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título mestre</a:t>
            </a:r>
            <a:endParaRPr kumimoji="0" lang="en-US"/>
          </a:p>
        </p:txBody>
      </p:sp>
      <p:sp>
        <p:nvSpPr>
          <p:cNvPr id="3" name="Espaço Reservado para Conteúdo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t-BR"/>
              <a:t>Editar estilos de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t-BR"/>
              <a:t>Editar estilos de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19766554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8229600" cy="1143000"/>
          </a:xfrm>
        </p:spPr>
        <p:txBody>
          <a:bodyPr anchor="ctr"/>
          <a:lstStyle>
            <a:lvl1pPr>
              <a:defRPr/>
            </a:lvl1pPr>
          </a:lstStyle>
          <a:p>
            <a:r>
              <a:rPr kumimoji="0" lang="pt-BR"/>
              <a:t>Clique para editar o título mestre</a:t>
            </a:r>
            <a:endParaRPr kumimoji="0" lang="en-US"/>
          </a:p>
        </p:txBody>
      </p:sp>
      <p:sp>
        <p:nvSpPr>
          <p:cNvPr id="3" name="Espaço Reservado para Texto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Editar estilos de texto Mestre</a:t>
            </a:r>
          </a:p>
        </p:txBody>
      </p:sp>
      <p:sp>
        <p:nvSpPr>
          <p:cNvPr id="4" name="Espaço Reservado para Texto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Editar estilos de texto Mestre</a:t>
            </a:r>
          </a:p>
        </p:txBody>
      </p:sp>
      <p:sp>
        <p:nvSpPr>
          <p:cNvPr id="5" name="Espaço Reservado para Conteúdo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t-BR"/>
              <a:t>Editar estilos de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t-BR"/>
              <a:t>Editar estilos de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25758365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título mestre</a:t>
            </a:r>
            <a:endParaRPr kumimoji="0" lang="en-US"/>
          </a:p>
        </p:txBody>
      </p:sp>
      <p:sp>
        <p:nvSpPr>
          <p:cNvPr id="3" name="Espaço Reservado para Data 2"/>
          <p:cNvSpPr>
            <a:spLocks noGrp="1"/>
          </p:cNvSpPr>
          <p:nvPr>
            <p:ph type="dt" sz="half" idx="10"/>
          </p:nvPr>
        </p:nvSpPr>
        <p:spPr/>
        <p:txBody>
          <a:bodyPr/>
          <a:lstStyle/>
          <a:p>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4761718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2477694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pt-BR"/>
              <a:t>Clique para editar o título mestre</a:t>
            </a:r>
            <a:endParaRPr kumimoji="0" lang="en-US"/>
          </a:p>
        </p:txBody>
      </p:sp>
      <p:sp>
        <p:nvSpPr>
          <p:cNvPr id="3" name="Espaço Reservado para Texto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t-BR"/>
              <a:t>Editar estilos de texto Mestre</a:t>
            </a:r>
          </a:p>
        </p:txBody>
      </p:sp>
      <p:sp>
        <p:nvSpPr>
          <p:cNvPr id="4" name="Espaço Reservado para Conteúdo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pt-BR"/>
              <a:t>Editar estilos de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18215150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pt-BR"/>
              <a:t>Clique para editar o título mestre</a:t>
            </a:r>
            <a:endParaRPr kumimoji="0" lang="en-US"/>
          </a:p>
        </p:txBody>
      </p:sp>
      <p:sp>
        <p:nvSpPr>
          <p:cNvPr id="3" name="Espaço Reservado para Imagem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pt-BR" dirty="0">
                <a:solidFill>
                  <a:schemeClr val="lt1"/>
                </a:solidFill>
                <a:latin typeface="+mn-lt"/>
                <a:ea typeface="+mn-ea"/>
                <a:cs typeface="+mn-cs"/>
              </a:rPr>
              <a:t>Clique no ícone para adicionar uma imagem</a:t>
            </a:r>
            <a:endParaRPr kumimoji="0" lang="en-US" dirty="0">
              <a:solidFill>
                <a:schemeClr val="lt1"/>
              </a:solidFill>
              <a:latin typeface="+mn-lt"/>
              <a:ea typeface="+mn-ea"/>
              <a:cs typeface="+mn-cs"/>
            </a:endParaRPr>
          </a:p>
        </p:txBody>
      </p:sp>
      <p:sp>
        <p:nvSpPr>
          <p:cNvPr id="4" name="Espaço Reservado para Texto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pt-BR"/>
              <a:t>Editar estilos de texto Mestre</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16622803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Editar estilos de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381118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589111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BR"/>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a:t>Editar estilos de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1D362E62-15BA-4C2C-9FA0-A42508052DEB}" type="slidenum">
              <a:rPr lang="pt-BR" smtClean="0"/>
              <a:t>‹nº›</a:t>
            </a:fld>
            <a:endParaRPr lang="pt-BR" dirty="0"/>
          </a:p>
        </p:txBody>
      </p:sp>
    </p:spTree>
    <p:extLst>
      <p:ext uri="{BB962C8B-B14F-4D97-AF65-F5344CB8AC3E}">
        <p14:creationId xmlns:p14="http://schemas.microsoft.com/office/powerpoint/2010/main" val="16071999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55612"/>
      </p:ext>
    </p:extLst>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Slide de título">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29090" name="Rectangle 2"/>
          <p:cNvSpPr>
            <a:spLocks noGrp="1" noChangeArrowheads="1"/>
          </p:cNvSpPr>
          <p:nvPr>
            <p:ph type="ctrTitle"/>
          </p:nvPr>
        </p:nvSpPr>
        <p:spPr>
          <a:xfrm>
            <a:off x="1187450" y="2492375"/>
            <a:ext cx="7772400" cy="1470025"/>
          </a:xfrm>
          <a:solidFill>
            <a:srgbClr val="60597B">
              <a:alpha val="61000"/>
            </a:srgbClr>
          </a:solidFill>
        </p:spPr>
        <p:txBody>
          <a:bodyPr/>
          <a:lstStyle>
            <a:lvl1pPr algn="r">
              <a:defRPr b="1"/>
            </a:lvl1pPr>
          </a:lstStyle>
          <a:p>
            <a:r>
              <a:rPr lang="pt-BR"/>
              <a:t>Clique para editar o estilo do título mestre</a:t>
            </a:r>
          </a:p>
        </p:txBody>
      </p:sp>
      <p:sp>
        <p:nvSpPr>
          <p:cNvPr id="729091" name="Rectangle 3"/>
          <p:cNvSpPr>
            <a:spLocks noGrp="1" noChangeArrowheads="1"/>
          </p:cNvSpPr>
          <p:nvPr>
            <p:ph type="subTitle" idx="1"/>
          </p:nvPr>
        </p:nvSpPr>
        <p:spPr>
          <a:xfrm>
            <a:off x="2555875" y="4149725"/>
            <a:ext cx="6400800" cy="1008063"/>
          </a:xfrm>
        </p:spPr>
        <p:txBody>
          <a:bodyPr/>
          <a:lstStyle>
            <a:lvl1pPr marL="0" indent="0" algn="r">
              <a:buFontTx/>
              <a:buNone/>
              <a:defRPr/>
            </a:lvl1pPr>
          </a:lstStyle>
          <a:p>
            <a:r>
              <a:rPr lang="pt-BR"/>
              <a:t>Clique para editar o estilo do subtítulo mestre</a:t>
            </a:r>
          </a:p>
        </p:txBody>
      </p:sp>
      <p:sp>
        <p:nvSpPr>
          <p:cNvPr id="4" name="Rectangle 4"/>
          <p:cNvSpPr>
            <a:spLocks noGrp="1" noChangeArrowheads="1"/>
          </p:cNvSpPr>
          <p:nvPr>
            <p:ph type="dt" sz="half" idx="10"/>
          </p:nvPr>
        </p:nvSpPr>
        <p:spPr>
          <a:xfrm>
            <a:off x="457200" y="6381750"/>
            <a:ext cx="2133600" cy="431800"/>
          </a:xfrm>
        </p:spPr>
        <p:txBody>
          <a:bodyPr/>
          <a:lstStyle>
            <a:lvl1pPr>
              <a:defRPr>
                <a:solidFill>
                  <a:schemeClr val="bg2"/>
                </a:solidFill>
              </a:defRPr>
            </a:lvl1pPr>
          </a:lstStyle>
          <a:p>
            <a:pPr>
              <a:defRPr/>
            </a:pPr>
            <a:endParaRPr lang="pt-BR" dirty="0"/>
          </a:p>
        </p:txBody>
      </p:sp>
      <p:sp>
        <p:nvSpPr>
          <p:cNvPr id="5" name="Rectangle 5"/>
          <p:cNvSpPr>
            <a:spLocks noGrp="1" noChangeArrowheads="1"/>
          </p:cNvSpPr>
          <p:nvPr>
            <p:ph type="ftr" sz="quarter" idx="11"/>
          </p:nvPr>
        </p:nvSpPr>
        <p:spPr>
          <a:xfrm>
            <a:off x="3124200" y="6381750"/>
            <a:ext cx="2895600" cy="431800"/>
          </a:xfrm>
        </p:spPr>
        <p:txBody>
          <a:bodyPr/>
          <a:lstStyle>
            <a:lvl1pPr>
              <a:defRPr>
                <a:solidFill>
                  <a:schemeClr val="bg2"/>
                </a:solidFill>
              </a:defRPr>
            </a:lvl1pPr>
          </a:lstStyle>
          <a:p>
            <a:pPr>
              <a:defRPr/>
            </a:pPr>
            <a:endParaRPr lang="pt-BR" dirty="0"/>
          </a:p>
        </p:txBody>
      </p:sp>
      <p:sp>
        <p:nvSpPr>
          <p:cNvPr id="6" name="Rectangle 6"/>
          <p:cNvSpPr>
            <a:spLocks noGrp="1" noChangeArrowheads="1"/>
          </p:cNvSpPr>
          <p:nvPr>
            <p:ph type="sldNum" sz="quarter" idx="12"/>
          </p:nvPr>
        </p:nvSpPr>
        <p:spPr>
          <a:xfrm>
            <a:off x="6553200" y="6381750"/>
            <a:ext cx="2133600" cy="431800"/>
          </a:xfrm>
        </p:spPr>
        <p:txBody>
          <a:bodyPr/>
          <a:lstStyle>
            <a:lvl1pPr>
              <a:defRPr>
                <a:solidFill>
                  <a:schemeClr val="bg2"/>
                </a:solidFill>
              </a:defRPr>
            </a:lvl1pPr>
          </a:lstStyle>
          <a:p>
            <a:pPr>
              <a:defRPr/>
            </a:pPr>
            <a:fld id="{400D9F7D-B862-4303-9107-910B6B2E1EE2}" type="slidenum">
              <a:rPr lang="pt-BR" altLang="pt-BR"/>
              <a:pPr>
                <a:defRPr/>
              </a:pPr>
              <a:t>‹nº›</a:t>
            </a:fld>
            <a:endParaRPr lang="pt-BR" altLang="pt-BR" dirty="0"/>
          </a:p>
        </p:txBody>
      </p:sp>
    </p:spTree>
    <p:extLst>
      <p:ext uri="{BB962C8B-B14F-4D97-AF65-F5344CB8AC3E}">
        <p14:creationId xmlns:p14="http://schemas.microsoft.com/office/powerpoint/2010/main" val="39391133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61E78D2C-5224-47EB-89C1-BECF31F6AB3F}" type="slidenum">
              <a:rPr lang="pt-BR" altLang="pt-BR"/>
              <a:pPr>
                <a:defRPr/>
              </a:pPr>
              <a:t>‹nº›</a:t>
            </a:fld>
            <a:endParaRPr lang="pt-BR" altLang="pt-BR" dirty="0"/>
          </a:p>
        </p:txBody>
      </p:sp>
    </p:spTree>
    <p:extLst>
      <p:ext uri="{BB962C8B-B14F-4D97-AF65-F5344CB8AC3E}">
        <p14:creationId xmlns:p14="http://schemas.microsoft.com/office/powerpoint/2010/main" val="3576563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D110717D-1C98-4DD2-9CC9-E0175A3D9C62}" type="slidenum">
              <a:rPr lang="pt-BR" altLang="pt-BR"/>
              <a:pPr>
                <a:defRPr/>
              </a:pPr>
              <a:t>‹nº›</a:t>
            </a:fld>
            <a:endParaRPr lang="pt-BR" altLang="pt-BR" dirty="0"/>
          </a:p>
        </p:txBody>
      </p:sp>
    </p:spTree>
    <p:extLst>
      <p:ext uri="{BB962C8B-B14F-4D97-AF65-F5344CB8AC3E}">
        <p14:creationId xmlns:p14="http://schemas.microsoft.com/office/powerpoint/2010/main" val="39203289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68313"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59313" y="1341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BEAC0B4B-C4A6-4E28-9C0A-45FD0D66CB57}" type="slidenum">
              <a:rPr lang="pt-BR" altLang="pt-BR"/>
              <a:pPr>
                <a:defRPr/>
              </a:pPr>
              <a:t>‹nº›</a:t>
            </a:fld>
            <a:endParaRPr lang="pt-BR" altLang="pt-BR" dirty="0"/>
          </a:p>
        </p:txBody>
      </p:sp>
    </p:spTree>
    <p:extLst>
      <p:ext uri="{BB962C8B-B14F-4D97-AF65-F5344CB8AC3E}">
        <p14:creationId xmlns:p14="http://schemas.microsoft.com/office/powerpoint/2010/main" val="40207863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9" name="Rectangle 6"/>
          <p:cNvSpPr>
            <a:spLocks noGrp="1" noChangeArrowheads="1"/>
          </p:cNvSpPr>
          <p:nvPr>
            <p:ph type="sldNum" sz="quarter" idx="12"/>
          </p:nvPr>
        </p:nvSpPr>
        <p:spPr>
          <a:ln/>
        </p:spPr>
        <p:txBody>
          <a:bodyPr/>
          <a:lstStyle>
            <a:lvl1pPr>
              <a:defRPr/>
            </a:lvl1pPr>
          </a:lstStyle>
          <a:p>
            <a:pPr>
              <a:defRPr/>
            </a:pPr>
            <a:fld id="{872FD78F-4BA9-4015-A1B9-430D6489757B}" type="slidenum">
              <a:rPr lang="pt-BR" altLang="pt-BR"/>
              <a:pPr>
                <a:defRPr/>
              </a:pPr>
              <a:t>‹nº›</a:t>
            </a:fld>
            <a:endParaRPr lang="pt-BR" altLang="pt-BR" dirty="0"/>
          </a:p>
        </p:txBody>
      </p:sp>
    </p:spTree>
    <p:extLst>
      <p:ext uri="{BB962C8B-B14F-4D97-AF65-F5344CB8AC3E}">
        <p14:creationId xmlns:p14="http://schemas.microsoft.com/office/powerpoint/2010/main" val="7861569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6"/>
          <p:cNvSpPr>
            <a:spLocks noGrp="1" noChangeArrowheads="1"/>
          </p:cNvSpPr>
          <p:nvPr>
            <p:ph type="sldNum" sz="quarter" idx="12"/>
          </p:nvPr>
        </p:nvSpPr>
        <p:spPr>
          <a:ln/>
        </p:spPr>
        <p:txBody>
          <a:bodyPr/>
          <a:lstStyle>
            <a:lvl1pPr>
              <a:defRPr/>
            </a:lvl1pPr>
          </a:lstStyle>
          <a:p>
            <a:pPr>
              <a:defRPr/>
            </a:pPr>
            <a:fld id="{6CD9264B-538A-48C7-B883-B5450AA42AB6}" type="slidenum">
              <a:rPr lang="pt-BR" altLang="pt-BR"/>
              <a:pPr>
                <a:defRPr/>
              </a:pPr>
              <a:t>‹nº›</a:t>
            </a:fld>
            <a:endParaRPr lang="pt-BR" altLang="pt-BR" dirty="0"/>
          </a:p>
        </p:txBody>
      </p:sp>
    </p:spTree>
    <p:extLst>
      <p:ext uri="{BB962C8B-B14F-4D97-AF65-F5344CB8AC3E}">
        <p14:creationId xmlns:p14="http://schemas.microsoft.com/office/powerpoint/2010/main" val="26847145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4" name="Rectangle 6"/>
          <p:cNvSpPr>
            <a:spLocks noGrp="1" noChangeArrowheads="1"/>
          </p:cNvSpPr>
          <p:nvPr>
            <p:ph type="sldNum" sz="quarter" idx="12"/>
          </p:nvPr>
        </p:nvSpPr>
        <p:spPr>
          <a:ln/>
        </p:spPr>
        <p:txBody>
          <a:bodyPr/>
          <a:lstStyle>
            <a:lvl1pPr>
              <a:defRPr/>
            </a:lvl1pPr>
          </a:lstStyle>
          <a:p>
            <a:pPr>
              <a:defRPr/>
            </a:pPr>
            <a:fld id="{3A3B43BC-75F0-43FE-B2DA-E8FAFBAC86B4}" type="slidenum">
              <a:rPr lang="pt-BR" altLang="pt-BR"/>
              <a:pPr>
                <a:defRPr/>
              </a:pPr>
              <a:t>‹nº›</a:t>
            </a:fld>
            <a:endParaRPr lang="pt-BR" altLang="pt-BR" dirty="0"/>
          </a:p>
        </p:txBody>
      </p:sp>
    </p:spTree>
    <p:extLst>
      <p:ext uri="{BB962C8B-B14F-4D97-AF65-F5344CB8AC3E}">
        <p14:creationId xmlns:p14="http://schemas.microsoft.com/office/powerpoint/2010/main" val="42117072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4EC6195D-392C-480F-A2A8-337433148D61}" type="slidenum">
              <a:rPr lang="pt-BR" altLang="pt-BR"/>
              <a:pPr>
                <a:defRPr/>
              </a:pPr>
              <a:t>‹nº›</a:t>
            </a:fld>
            <a:endParaRPr lang="pt-BR" altLang="pt-BR" dirty="0"/>
          </a:p>
        </p:txBody>
      </p:sp>
    </p:spTree>
    <p:extLst>
      <p:ext uri="{BB962C8B-B14F-4D97-AF65-F5344CB8AC3E}">
        <p14:creationId xmlns:p14="http://schemas.microsoft.com/office/powerpoint/2010/main" val="1427995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6817257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E4CDC6C1-2503-4D01-8578-1A4BE2BD5913}" type="slidenum">
              <a:rPr lang="pt-BR" altLang="pt-BR"/>
              <a:pPr>
                <a:defRPr/>
              </a:pPr>
              <a:t>‹nº›</a:t>
            </a:fld>
            <a:endParaRPr lang="pt-BR" altLang="pt-BR" dirty="0"/>
          </a:p>
        </p:txBody>
      </p:sp>
    </p:spTree>
    <p:extLst>
      <p:ext uri="{BB962C8B-B14F-4D97-AF65-F5344CB8AC3E}">
        <p14:creationId xmlns:p14="http://schemas.microsoft.com/office/powerpoint/2010/main" val="39577965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03A5BC28-18D8-4906-B0B9-53BD3354C7E7}" type="slidenum">
              <a:rPr lang="pt-BR" altLang="pt-BR"/>
              <a:pPr>
                <a:defRPr/>
              </a:pPr>
              <a:t>‹nº›</a:t>
            </a:fld>
            <a:endParaRPr lang="pt-BR" altLang="pt-BR" dirty="0"/>
          </a:p>
        </p:txBody>
      </p:sp>
    </p:spTree>
    <p:extLst>
      <p:ext uri="{BB962C8B-B14F-4D97-AF65-F5344CB8AC3E}">
        <p14:creationId xmlns:p14="http://schemas.microsoft.com/office/powerpoint/2010/main" val="40515624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24625" y="115888"/>
            <a:ext cx="2173288" cy="5751512"/>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0" y="115888"/>
            <a:ext cx="6372225" cy="5751512"/>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780E3445-4508-49AE-827E-2298872EECCA}" type="slidenum">
              <a:rPr lang="pt-BR" altLang="pt-BR"/>
              <a:pPr>
                <a:defRPr/>
              </a:pPr>
              <a:t>‹nº›</a:t>
            </a:fld>
            <a:endParaRPr lang="pt-BR" altLang="pt-BR" dirty="0"/>
          </a:p>
        </p:txBody>
      </p:sp>
    </p:spTree>
    <p:extLst>
      <p:ext uri="{BB962C8B-B14F-4D97-AF65-F5344CB8AC3E}">
        <p14:creationId xmlns:p14="http://schemas.microsoft.com/office/powerpoint/2010/main" val="10361321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0" y="115888"/>
            <a:ext cx="8229600" cy="954087"/>
          </a:xfrm>
        </p:spPr>
        <p:txBody>
          <a:bodyPr/>
          <a:lstStyle/>
          <a:p>
            <a:r>
              <a:rPr lang="pt-BR"/>
              <a:t>Clique para editar o estilo do título mestre</a:t>
            </a:r>
          </a:p>
        </p:txBody>
      </p:sp>
      <p:sp>
        <p:nvSpPr>
          <p:cNvPr id="3" name="Espaço Reservado para Tabela 2"/>
          <p:cNvSpPr>
            <a:spLocks noGrp="1"/>
          </p:cNvSpPr>
          <p:nvPr>
            <p:ph type="tbl" idx="1"/>
          </p:nvPr>
        </p:nvSpPr>
        <p:spPr>
          <a:xfrm>
            <a:off x="468313" y="1341438"/>
            <a:ext cx="8229600" cy="4525962"/>
          </a:xfrm>
        </p:spPr>
        <p:txBody>
          <a:bodyPr/>
          <a:lstStyle/>
          <a:p>
            <a:pPr lvl="0"/>
            <a:endParaRPr lang="pt-BR"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6E2E5022-6E90-4FE9-AB6F-6E705EB6B2E8}" type="slidenum">
              <a:rPr lang="pt-BR" altLang="pt-BR"/>
              <a:pPr>
                <a:defRPr/>
              </a:pPr>
              <a:t>‹nº›</a:t>
            </a:fld>
            <a:endParaRPr lang="pt-BR" altLang="pt-BR" dirty="0"/>
          </a:p>
        </p:txBody>
      </p:sp>
    </p:spTree>
    <p:extLst>
      <p:ext uri="{BB962C8B-B14F-4D97-AF65-F5344CB8AC3E}">
        <p14:creationId xmlns:p14="http://schemas.microsoft.com/office/powerpoint/2010/main" val="8112427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1_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0" y="115888"/>
            <a:ext cx="8697913" cy="5751512"/>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4"/>
          <p:cNvSpPr>
            <a:spLocks noGrp="1" noChangeArrowheads="1"/>
          </p:cNvSpPr>
          <p:nvPr>
            <p:ph type="dt" sz="half" idx="10"/>
          </p:nvPr>
        </p:nvSpPr>
        <p:spPr>
          <a:ln/>
        </p:spPr>
        <p:txBody>
          <a:bodyPr/>
          <a:lstStyle>
            <a:lvl1pPr>
              <a:defRPr/>
            </a:lvl1pPr>
          </a:lstStyle>
          <a:p>
            <a:pPr>
              <a:defRPr/>
            </a:pPr>
            <a:endParaRPr lang="pt-B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pt-BR" dirty="0"/>
          </a:p>
        </p:txBody>
      </p:sp>
      <p:sp>
        <p:nvSpPr>
          <p:cNvPr id="5" name="Rectangle 6"/>
          <p:cNvSpPr>
            <a:spLocks noGrp="1" noChangeArrowheads="1"/>
          </p:cNvSpPr>
          <p:nvPr>
            <p:ph type="sldNum" sz="quarter" idx="12"/>
          </p:nvPr>
        </p:nvSpPr>
        <p:spPr>
          <a:ln/>
        </p:spPr>
        <p:txBody>
          <a:bodyPr/>
          <a:lstStyle>
            <a:lvl1pPr>
              <a:defRPr/>
            </a:lvl1pPr>
          </a:lstStyle>
          <a:p>
            <a:pPr>
              <a:defRPr/>
            </a:pPr>
            <a:fld id="{D4C54A7A-DFE5-4ED1-AF83-85FE443DA1ED}" type="slidenum">
              <a:rPr lang="pt-BR" altLang="pt-BR"/>
              <a:pPr>
                <a:defRPr/>
              </a:pPr>
              <a:t>‹nº›</a:t>
            </a:fld>
            <a:endParaRPr lang="pt-BR" altLang="pt-BR" dirty="0"/>
          </a:p>
        </p:txBody>
      </p:sp>
    </p:spTree>
    <p:extLst>
      <p:ext uri="{BB962C8B-B14F-4D97-AF65-F5344CB8AC3E}">
        <p14:creationId xmlns:p14="http://schemas.microsoft.com/office/powerpoint/2010/main" val="7271070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2933694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72294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578280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9990949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822596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41506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5958619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729707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9549277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851693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9926097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1946764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8836742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2673193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341324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821476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0951343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137799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228988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22BACC7A-1D4B-47B1-8368-FF3E41D4FB66}" type="datetimeFigureOut">
              <a:rPr lang="pt-BR">
                <a:solidFill>
                  <a:prstClr val="black">
                    <a:tint val="75000"/>
                  </a:prstClr>
                </a:solidFill>
              </a:rPr>
              <a:pPr>
                <a:def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67A60E27-92CE-4B7D-B3C6-A23A7D056251}"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6120056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4DBBEE46-0AA6-4506-A5C6-C0201488E3AD}" type="datetimeFigureOut">
              <a:rPr lang="pt-BR">
                <a:solidFill>
                  <a:prstClr val="black">
                    <a:tint val="75000"/>
                  </a:prstClr>
                </a:solidFill>
              </a:rPr>
              <a:pPr>
                <a:def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9E67EEE2-7099-4BE9-AF27-513D9877A985}"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8296591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F9FD34AB-D4E5-40CA-BD8E-349E90DF25C6}" type="datetimeFigureOut">
              <a:rPr lang="pt-BR">
                <a:solidFill>
                  <a:prstClr val="black">
                    <a:tint val="75000"/>
                  </a:prstClr>
                </a:solidFill>
              </a:rPr>
              <a:pPr>
                <a:def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21AF19C5-2F61-4F92-B8E5-5AD4CE4FCAD5}"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631470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0AA7BFFF-A174-4626-9CB2-7FE673CF8CB3}" type="datetimeFigureOut">
              <a:rPr lang="pt-BR">
                <a:solidFill>
                  <a:prstClr val="black">
                    <a:tint val="75000"/>
                  </a:prstClr>
                </a:solidFill>
              </a:rPr>
              <a:pPr>
                <a:defRPr/>
              </a:pPr>
              <a:t>15/09/2017</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5A9F63EC-7734-4E07-992B-BF168A6179C3}"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7088718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5F56E7A6-3479-4709-9B62-120DF160B872}" type="datetimeFigureOut">
              <a:rPr lang="pt-BR">
                <a:solidFill>
                  <a:prstClr val="black">
                    <a:tint val="75000"/>
                  </a:prstClr>
                </a:solidFill>
              </a:rPr>
              <a:pPr>
                <a:defRPr/>
              </a:pPr>
              <a:t>15/09/2017</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F30A1870-1672-4A27-BCE5-5139C259E5CE}"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39192886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fld id="{8CDF89F6-B990-4560-B453-4961BC80BE20}" type="datetimeFigureOut">
              <a:rPr lang="pt-BR">
                <a:solidFill>
                  <a:prstClr val="black">
                    <a:tint val="75000"/>
                  </a:prstClr>
                </a:solidFill>
              </a:rPr>
              <a:pPr>
                <a:defRPr/>
              </a:pPr>
              <a:t>15/09/2017</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0E9B1E1C-3C84-4266-ACB9-A92B3DD75DF6}"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42777041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75195FF4-F5DF-44CF-AECB-491F3D1C996C}" type="datetimeFigureOut">
              <a:rPr lang="pt-BR">
                <a:solidFill>
                  <a:prstClr val="black">
                    <a:tint val="75000"/>
                  </a:prstClr>
                </a:solidFill>
              </a:rPr>
              <a:pPr>
                <a:defRPr/>
              </a:pPr>
              <a:t>15/09/2017</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D4461E9B-5913-4168-BF37-D7C488F1D481}"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41154290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20B27FCD-FF64-41DA-B934-04376E4B97D5}" type="datetimeFigureOut">
              <a:rPr lang="pt-BR">
                <a:solidFill>
                  <a:prstClr val="black">
                    <a:tint val="75000"/>
                  </a:prstClr>
                </a:solidFill>
              </a:rPr>
              <a:pPr>
                <a:defRPr/>
              </a:pPr>
              <a:t>15/09/2017</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56498C64-527B-49E2-A6B7-0E48DAD07671}"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925759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470272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7CDF2E7-E030-4254-9D60-73922F5ECFAC}" type="datetimeFigureOut">
              <a:rPr lang="pt-BR">
                <a:solidFill>
                  <a:prstClr val="black">
                    <a:tint val="75000"/>
                  </a:prstClr>
                </a:solidFill>
              </a:rPr>
              <a:pPr>
                <a:defRPr/>
              </a:pPr>
              <a:t>15/09/2017</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ABB381F1-F1C7-403B-B302-CFD280F40929}"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16296665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8BDF2396-AA9C-456C-9165-9041438C1D36}" type="datetimeFigureOut">
              <a:rPr lang="pt-BR">
                <a:solidFill>
                  <a:prstClr val="black">
                    <a:tint val="75000"/>
                  </a:prstClr>
                </a:solidFill>
              </a:rPr>
              <a:pPr>
                <a:def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192C6519-F4E2-4257-94FA-51EE9526D00F}"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86418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DADBBAD4-C29C-4E28-85FB-CF7DD9F4BFD7}" type="datetimeFigureOut">
              <a:rPr lang="pt-BR">
                <a:solidFill>
                  <a:prstClr val="black">
                    <a:tint val="75000"/>
                  </a:prstClr>
                </a:solidFill>
              </a:rPr>
              <a:pPr>
                <a:def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9B52B515-07CA-4A1A-B551-87F09093166F}"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2333258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437800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628218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7787086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433246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53890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825507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4912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845634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0673326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747673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218004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571869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348042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a:p>
        </p:txBody>
      </p:sp>
      <p:sp>
        <p:nvSpPr>
          <p:cNvPr id="4" name="Date Placeholder 3"/>
          <p:cNvSpPr>
            <a:spLocks noGrp="1"/>
          </p:cNvSpPr>
          <p:nvPr>
            <p:ph type="dt" sz="half" idx="10"/>
          </p:nvPr>
        </p:nvSpPr>
        <p:spPr/>
        <p:txBody>
          <a:bodyPr/>
          <a:lstStyle/>
          <a:p>
            <a:fld id="{6F0DA8BB-0D18-469F-8022-DD923457DE3A}" type="datetimeFigureOut">
              <a:rPr lang="nl-BE"/>
              <a:t>15/09/2017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0277199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15/09/2017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884949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0DA8BB-0D18-469F-8022-DD923457DE3A}" type="datetimeFigureOut">
              <a:rPr lang="nl-BE"/>
              <a:t>15/09/2017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42726585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p:cNvSpPr>
            <a:spLocks noGrp="1"/>
          </p:cNvSpPr>
          <p:nvPr>
            <p:ph type="dt" sz="half" idx="10"/>
          </p:nvPr>
        </p:nvSpPr>
        <p:spPr/>
        <p:txBody>
          <a:bodyPr/>
          <a:lstStyle/>
          <a:p>
            <a:fld id="{6F0DA8BB-0D18-469F-8022-DD923457DE3A}" type="datetimeFigureOut">
              <a:rPr lang="nl-BE"/>
              <a:t>15/09/2017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3678519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p:cNvSpPr>
            <a:spLocks noGrp="1"/>
          </p:cNvSpPr>
          <p:nvPr>
            <p:ph type="dt" sz="half" idx="10"/>
          </p:nvPr>
        </p:nvSpPr>
        <p:spPr/>
        <p:txBody>
          <a:bodyPr/>
          <a:lstStyle/>
          <a:p>
            <a:fld id="{6F0DA8BB-0D18-469F-8022-DD923457DE3A}" type="datetimeFigureOut">
              <a:rPr lang="nl-BE"/>
              <a:t>15/09/2017</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2217627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2"/>
          <p:cNvSpPr>
            <a:spLocks noGrp="1"/>
          </p:cNvSpPr>
          <p:nvPr>
            <p:ph type="dt" sz="half" idx="10"/>
          </p:nvPr>
        </p:nvSpPr>
        <p:spPr/>
        <p:txBody>
          <a:bodyPr/>
          <a:lstStyle/>
          <a:p>
            <a:fld id="{6F0DA8BB-0D18-469F-8022-DD923457DE3A}" type="datetimeFigureOut">
              <a:rPr lang="nl-BE"/>
              <a:t>15/09/2017</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53097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516465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a:t>15/09/2017</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9747763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15/09/2017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42119396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15/09/2017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0804546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15/09/2017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3810456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15/09/2017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8123956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5A856F52-AACB-4513-9BB1-1B0A4A5B171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BEC2489-7922-4801-AB47-8D5545ADBDC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EA4AF2E-1932-456C-A5B6-9F22D1B4C342}"/>
              </a:ext>
            </a:extLst>
          </p:cNvPr>
          <p:cNvSpPr>
            <a:spLocks noGrp="1" noChangeArrowheads="1"/>
          </p:cNvSpPr>
          <p:nvPr>
            <p:ph type="sldNum" sz="quarter" idx="12"/>
          </p:nvPr>
        </p:nvSpPr>
        <p:spPr>
          <a:ln/>
        </p:spPr>
        <p:txBody>
          <a:bodyPr/>
          <a:lstStyle>
            <a:lvl1pPr>
              <a:defRPr/>
            </a:lvl1pPr>
          </a:lstStyle>
          <a:p>
            <a:fld id="{3950208E-3C5F-4607-B773-45414C9BB5F8}" type="slidenum">
              <a:rPr lang="en-GB" altLang="pt-BR"/>
              <a:pPr/>
              <a:t>‹nº›</a:t>
            </a:fld>
            <a:endParaRPr lang="en-GB" altLang="pt-BR"/>
          </a:p>
        </p:txBody>
      </p:sp>
    </p:spTree>
    <p:extLst>
      <p:ext uri="{BB962C8B-B14F-4D97-AF65-F5344CB8AC3E}">
        <p14:creationId xmlns:p14="http://schemas.microsoft.com/office/powerpoint/2010/main" val="17047792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4393D38-96E5-4453-9769-DCBCC023B5C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83324831-943A-4370-895A-35D3FA7264D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A889914-D22F-4C08-86CC-30666AADB26C}"/>
              </a:ext>
            </a:extLst>
          </p:cNvPr>
          <p:cNvSpPr>
            <a:spLocks noGrp="1" noChangeArrowheads="1"/>
          </p:cNvSpPr>
          <p:nvPr>
            <p:ph type="sldNum" sz="quarter" idx="12"/>
          </p:nvPr>
        </p:nvSpPr>
        <p:spPr>
          <a:ln/>
        </p:spPr>
        <p:txBody>
          <a:bodyPr/>
          <a:lstStyle>
            <a:lvl1pPr>
              <a:defRPr/>
            </a:lvl1pPr>
          </a:lstStyle>
          <a:p>
            <a:fld id="{F3F9A414-4E12-4C7B-968E-4A55A65BB21C}" type="slidenum">
              <a:rPr lang="en-GB" altLang="pt-BR"/>
              <a:pPr/>
              <a:t>‹nº›</a:t>
            </a:fld>
            <a:endParaRPr lang="en-GB" altLang="pt-BR"/>
          </a:p>
        </p:txBody>
      </p:sp>
    </p:spTree>
    <p:extLst>
      <p:ext uri="{BB962C8B-B14F-4D97-AF65-F5344CB8AC3E}">
        <p14:creationId xmlns:p14="http://schemas.microsoft.com/office/powerpoint/2010/main" val="39206807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02F6648-7554-48E3-8287-0F85D20CB2D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799CF58-9F76-4FBB-850F-7C01603A183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ECD8665-D309-49A6-A098-AE6CBEE4F0D1}"/>
              </a:ext>
            </a:extLst>
          </p:cNvPr>
          <p:cNvSpPr>
            <a:spLocks noGrp="1" noChangeArrowheads="1"/>
          </p:cNvSpPr>
          <p:nvPr>
            <p:ph type="sldNum" sz="quarter" idx="12"/>
          </p:nvPr>
        </p:nvSpPr>
        <p:spPr>
          <a:ln/>
        </p:spPr>
        <p:txBody>
          <a:bodyPr/>
          <a:lstStyle>
            <a:lvl1pPr>
              <a:defRPr/>
            </a:lvl1pPr>
          </a:lstStyle>
          <a:p>
            <a:fld id="{7BBC5833-8D7F-4650-9CBA-C5A693B79DA0}" type="slidenum">
              <a:rPr lang="en-GB" altLang="pt-BR"/>
              <a:pPr/>
              <a:t>‹nº›</a:t>
            </a:fld>
            <a:endParaRPr lang="en-GB" altLang="pt-BR"/>
          </a:p>
        </p:txBody>
      </p:sp>
    </p:spTree>
    <p:extLst>
      <p:ext uri="{BB962C8B-B14F-4D97-AF65-F5344CB8AC3E}">
        <p14:creationId xmlns:p14="http://schemas.microsoft.com/office/powerpoint/2010/main" val="30167530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7F839539-1C57-4D2A-8C0D-4D7B5E82ECA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8C30A9E-1CE1-47E7-9D75-09E586B67B1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C81DB5E-AACB-4BEC-912C-C5F608DD5485}"/>
              </a:ext>
            </a:extLst>
          </p:cNvPr>
          <p:cNvSpPr>
            <a:spLocks noGrp="1" noChangeArrowheads="1"/>
          </p:cNvSpPr>
          <p:nvPr>
            <p:ph type="sldNum" sz="quarter" idx="12"/>
          </p:nvPr>
        </p:nvSpPr>
        <p:spPr>
          <a:ln/>
        </p:spPr>
        <p:txBody>
          <a:bodyPr/>
          <a:lstStyle>
            <a:lvl1pPr>
              <a:defRPr/>
            </a:lvl1pPr>
          </a:lstStyle>
          <a:p>
            <a:fld id="{49C54B77-D9DA-4F53-B1F8-F0084DED82C1}" type="slidenum">
              <a:rPr lang="en-GB" altLang="pt-BR"/>
              <a:pPr/>
              <a:t>‹nº›</a:t>
            </a:fld>
            <a:endParaRPr lang="en-GB" altLang="pt-BR"/>
          </a:p>
        </p:txBody>
      </p:sp>
    </p:spTree>
    <p:extLst>
      <p:ext uri="{BB962C8B-B14F-4D97-AF65-F5344CB8AC3E}">
        <p14:creationId xmlns:p14="http://schemas.microsoft.com/office/powerpoint/2010/main" val="25700848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FFEEE00C-D57B-46B2-BC58-FD2EA78F7CFD}"/>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39BCFED4-F21F-430E-8F14-8911D69182F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6F3EA92F-CD27-4109-947B-7D4068E41E3A}"/>
              </a:ext>
            </a:extLst>
          </p:cNvPr>
          <p:cNvSpPr>
            <a:spLocks noGrp="1" noChangeArrowheads="1"/>
          </p:cNvSpPr>
          <p:nvPr>
            <p:ph type="sldNum" sz="quarter" idx="12"/>
          </p:nvPr>
        </p:nvSpPr>
        <p:spPr>
          <a:ln/>
        </p:spPr>
        <p:txBody>
          <a:bodyPr/>
          <a:lstStyle>
            <a:lvl1pPr>
              <a:defRPr/>
            </a:lvl1pPr>
          </a:lstStyle>
          <a:p>
            <a:fld id="{F0C96B3A-D718-432B-B42D-F17D21BC5657}" type="slidenum">
              <a:rPr lang="en-GB" altLang="pt-BR"/>
              <a:pPr/>
              <a:t>‹nº›</a:t>
            </a:fld>
            <a:endParaRPr lang="en-GB" altLang="pt-BR"/>
          </a:p>
        </p:txBody>
      </p:sp>
    </p:spTree>
    <p:extLst>
      <p:ext uri="{BB962C8B-B14F-4D97-AF65-F5344CB8AC3E}">
        <p14:creationId xmlns:p14="http://schemas.microsoft.com/office/powerpoint/2010/main" val="2118119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777829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CA00772F-4A62-48D5-B6DB-70D95E6BAE2B}"/>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F132EB31-4B7E-4ED0-80B7-D977506DBAD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F881A29C-1B3A-4987-B242-843FB96C8D75}"/>
              </a:ext>
            </a:extLst>
          </p:cNvPr>
          <p:cNvSpPr>
            <a:spLocks noGrp="1" noChangeArrowheads="1"/>
          </p:cNvSpPr>
          <p:nvPr>
            <p:ph type="sldNum" sz="quarter" idx="12"/>
          </p:nvPr>
        </p:nvSpPr>
        <p:spPr>
          <a:ln/>
        </p:spPr>
        <p:txBody>
          <a:bodyPr/>
          <a:lstStyle>
            <a:lvl1pPr>
              <a:defRPr/>
            </a:lvl1pPr>
          </a:lstStyle>
          <a:p>
            <a:fld id="{AD2F12DB-D2DD-47B5-A0BF-4AEBCEC1B02C}" type="slidenum">
              <a:rPr lang="en-GB" altLang="pt-BR"/>
              <a:pPr/>
              <a:t>‹nº›</a:t>
            </a:fld>
            <a:endParaRPr lang="en-GB" altLang="pt-BR"/>
          </a:p>
        </p:txBody>
      </p:sp>
    </p:spTree>
    <p:extLst>
      <p:ext uri="{BB962C8B-B14F-4D97-AF65-F5344CB8AC3E}">
        <p14:creationId xmlns:p14="http://schemas.microsoft.com/office/powerpoint/2010/main" val="20049358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E0A95C-DA51-4B84-BC42-FD805CB9E5B2}"/>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548AB738-E498-4AEA-BD5C-534E0BF546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1E2BCE44-F3AD-4B66-844A-F5DB7B2BB956}"/>
              </a:ext>
            </a:extLst>
          </p:cNvPr>
          <p:cNvSpPr>
            <a:spLocks noGrp="1" noChangeArrowheads="1"/>
          </p:cNvSpPr>
          <p:nvPr>
            <p:ph type="sldNum" sz="quarter" idx="12"/>
          </p:nvPr>
        </p:nvSpPr>
        <p:spPr>
          <a:ln/>
        </p:spPr>
        <p:txBody>
          <a:bodyPr/>
          <a:lstStyle>
            <a:lvl1pPr>
              <a:defRPr/>
            </a:lvl1pPr>
          </a:lstStyle>
          <a:p>
            <a:fld id="{0D909191-F1DE-4053-BD60-0966114E550F}" type="slidenum">
              <a:rPr lang="en-GB" altLang="pt-BR"/>
              <a:pPr/>
              <a:t>‹nº›</a:t>
            </a:fld>
            <a:endParaRPr lang="en-GB" altLang="pt-BR"/>
          </a:p>
        </p:txBody>
      </p:sp>
    </p:spTree>
    <p:extLst>
      <p:ext uri="{BB962C8B-B14F-4D97-AF65-F5344CB8AC3E}">
        <p14:creationId xmlns:p14="http://schemas.microsoft.com/office/powerpoint/2010/main" val="3017970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184B08A-0C00-41E5-975D-6F9B63CCA2D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4296C88E-ADEB-4B1A-B9EA-2F35C4DD6AB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E95A5E00-9110-43F8-B8AF-23441392154D}"/>
              </a:ext>
            </a:extLst>
          </p:cNvPr>
          <p:cNvSpPr>
            <a:spLocks noGrp="1" noChangeArrowheads="1"/>
          </p:cNvSpPr>
          <p:nvPr>
            <p:ph type="sldNum" sz="quarter" idx="12"/>
          </p:nvPr>
        </p:nvSpPr>
        <p:spPr>
          <a:ln/>
        </p:spPr>
        <p:txBody>
          <a:bodyPr/>
          <a:lstStyle>
            <a:lvl1pPr>
              <a:defRPr/>
            </a:lvl1pPr>
          </a:lstStyle>
          <a:p>
            <a:fld id="{9FD88C09-772E-4B6D-A3C6-2CCFC9D91C88}" type="slidenum">
              <a:rPr lang="en-GB" altLang="pt-BR"/>
              <a:pPr/>
              <a:t>‹nº›</a:t>
            </a:fld>
            <a:endParaRPr lang="en-GB" altLang="pt-BR"/>
          </a:p>
        </p:txBody>
      </p:sp>
    </p:spTree>
    <p:extLst>
      <p:ext uri="{BB962C8B-B14F-4D97-AF65-F5344CB8AC3E}">
        <p14:creationId xmlns:p14="http://schemas.microsoft.com/office/powerpoint/2010/main" val="27526755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043756-FE09-4D19-8E80-60A26CA772E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20A559A-8EE3-4F13-AA2A-5D90C816080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38C46294-77EC-407D-A823-69D02EF7125D}"/>
              </a:ext>
            </a:extLst>
          </p:cNvPr>
          <p:cNvSpPr>
            <a:spLocks noGrp="1" noChangeArrowheads="1"/>
          </p:cNvSpPr>
          <p:nvPr>
            <p:ph type="sldNum" sz="quarter" idx="12"/>
          </p:nvPr>
        </p:nvSpPr>
        <p:spPr>
          <a:ln/>
        </p:spPr>
        <p:txBody>
          <a:bodyPr/>
          <a:lstStyle>
            <a:lvl1pPr>
              <a:defRPr/>
            </a:lvl1pPr>
          </a:lstStyle>
          <a:p>
            <a:fld id="{E61F895C-4DF0-4BDC-A164-9FB91159EB69}" type="slidenum">
              <a:rPr lang="en-GB" altLang="pt-BR"/>
              <a:pPr/>
              <a:t>‹nº›</a:t>
            </a:fld>
            <a:endParaRPr lang="en-GB" altLang="pt-BR"/>
          </a:p>
        </p:txBody>
      </p:sp>
    </p:spTree>
    <p:extLst>
      <p:ext uri="{BB962C8B-B14F-4D97-AF65-F5344CB8AC3E}">
        <p14:creationId xmlns:p14="http://schemas.microsoft.com/office/powerpoint/2010/main" val="35445779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7303D54-32AC-4345-B18B-AA81D55C52E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850073D-CF99-4471-A7B9-386508BDA9B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5A94A8C-E319-4408-B3E8-0CCF0849A4E5}"/>
              </a:ext>
            </a:extLst>
          </p:cNvPr>
          <p:cNvSpPr>
            <a:spLocks noGrp="1" noChangeArrowheads="1"/>
          </p:cNvSpPr>
          <p:nvPr>
            <p:ph type="sldNum" sz="quarter" idx="12"/>
          </p:nvPr>
        </p:nvSpPr>
        <p:spPr>
          <a:ln/>
        </p:spPr>
        <p:txBody>
          <a:bodyPr/>
          <a:lstStyle>
            <a:lvl1pPr>
              <a:defRPr/>
            </a:lvl1pPr>
          </a:lstStyle>
          <a:p>
            <a:fld id="{8FCA9F75-27C6-4DF7-A3A7-7E155C2D6F2F}" type="slidenum">
              <a:rPr lang="en-GB" altLang="pt-BR"/>
              <a:pPr/>
              <a:t>‹nº›</a:t>
            </a:fld>
            <a:endParaRPr lang="en-GB" altLang="pt-BR"/>
          </a:p>
        </p:txBody>
      </p:sp>
    </p:spTree>
    <p:extLst>
      <p:ext uri="{BB962C8B-B14F-4D97-AF65-F5344CB8AC3E}">
        <p14:creationId xmlns:p14="http://schemas.microsoft.com/office/powerpoint/2010/main" val="37520990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E291A92-5921-4757-8938-CE095643B10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B47D0F6-79B2-464C-B999-B7AA0D9FE59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722C727-57A0-4184-BF23-5D4583DB62AF}"/>
              </a:ext>
            </a:extLst>
          </p:cNvPr>
          <p:cNvSpPr>
            <a:spLocks noGrp="1" noChangeArrowheads="1"/>
          </p:cNvSpPr>
          <p:nvPr>
            <p:ph type="sldNum" sz="quarter" idx="12"/>
          </p:nvPr>
        </p:nvSpPr>
        <p:spPr>
          <a:ln/>
        </p:spPr>
        <p:txBody>
          <a:bodyPr/>
          <a:lstStyle>
            <a:lvl1pPr>
              <a:defRPr/>
            </a:lvl1pPr>
          </a:lstStyle>
          <a:p>
            <a:fld id="{7E9E8C2A-C258-4C16-A985-D4F4CF1A374A}" type="slidenum">
              <a:rPr lang="en-GB" altLang="pt-BR"/>
              <a:pPr/>
              <a:t>‹nº›</a:t>
            </a:fld>
            <a:endParaRPr lang="en-GB" altLang="pt-BR"/>
          </a:p>
        </p:txBody>
      </p:sp>
    </p:spTree>
    <p:extLst>
      <p:ext uri="{BB962C8B-B14F-4D97-AF65-F5344CB8AC3E}">
        <p14:creationId xmlns:p14="http://schemas.microsoft.com/office/powerpoint/2010/main" val="2999601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92254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92545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58351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28401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29154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1340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99193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801362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988213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007697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277287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39869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17772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pt-BR"/>
              <a:t>Clique para editar o título mestre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5932170" y="4323845"/>
            <a:ext cx="2297429" cy="365125"/>
          </a:xfrm>
        </p:spPr>
        <p:txBody>
          <a:bodyPr/>
          <a:lstStyle/>
          <a:p>
            <a:endParaRPr lang="pt-BR" dirty="0"/>
          </a:p>
        </p:txBody>
      </p:sp>
      <p:sp>
        <p:nvSpPr>
          <p:cNvPr id="5" name="Footer Placeholder 4"/>
          <p:cNvSpPr>
            <a:spLocks noGrp="1"/>
          </p:cNvSpPr>
          <p:nvPr>
            <p:ph type="ftr" sz="quarter" idx="11"/>
          </p:nvPr>
        </p:nvSpPr>
        <p:spPr>
          <a:xfrm>
            <a:off x="914400" y="4323846"/>
            <a:ext cx="4880610" cy="365125"/>
          </a:xfrm>
        </p:spPr>
        <p:txBody>
          <a:bodyPr/>
          <a:lstStyle/>
          <a:p>
            <a:endParaRPr lang="pt-BR" dirty="0"/>
          </a:p>
        </p:txBody>
      </p:sp>
      <p:sp>
        <p:nvSpPr>
          <p:cNvPr id="6" name="Slide Number Placeholder 5"/>
          <p:cNvSpPr>
            <a:spLocks noGrp="1"/>
          </p:cNvSpPr>
          <p:nvPr>
            <p:ph type="sldNum" sz="quarter" idx="12"/>
          </p:nvPr>
        </p:nvSpPr>
        <p:spPr>
          <a:xfrm>
            <a:off x="6057900" y="1430867"/>
            <a:ext cx="2171700" cy="365125"/>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969145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317897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pt-BR"/>
              <a:t>Clique para editar o título mestre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endParaRPr lang="pt-BR" dirty="0"/>
          </a:p>
        </p:txBody>
      </p:sp>
      <p:sp>
        <p:nvSpPr>
          <p:cNvPr id="5" name="Footer Placeholder 4"/>
          <p:cNvSpPr>
            <a:spLocks noGrp="1"/>
          </p:cNvSpPr>
          <p:nvPr>
            <p:ph type="ftr" sz="quarter" idx="11"/>
          </p:nvPr>
        </p:nvSpPr>
        <p:spPr>
          <a:xfrm>
            <a:off x="594360" y="381001"/>
            <a:ext cx="4830656" cy="365125"/>
          </a:xfrm>
        </p:spPr>
        <p:txBody>
          <a:bodyPr/>
          <a:lstStyle/>
          <a:p>
            <a:endParaRPr lang="pt-BR" dirty="0"/>
          </a:p>
        </p:txBody>
      </p:sp>
      <p:sp>
        <p:nvSpPr>
          <p:cNvPr id="6" name="Slide Number Placeholder 5"/>
          <p:cNvSpPr>
            <a:spLocks noGrp="1"/>
          </p:cNvSpPr>
          <p:nvPr>
            <p:ph type="sldNum" sz="quarter" idx="12"/>
          </p:nvPr>
        </p:nvSpPr>
        <p:spPr>
          <a:xfrm>
            <a:off x="7882466" y="381001"/>
            <a:ext cx="667173" cy="365125"/>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96788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997712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94359" y="3132667"/>
            <a:ext cx="3910579" cy="313097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42098" y="3132667"/>
            <a:ext cx="3907541" cy="313097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02628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281386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396409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9290147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pt-BR"/>
              <a:t>Clique para editar o título mestre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222405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814821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967476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endParaRPr lang="pt-BR" dirty="0"/>
          </a:p>
        </p:txBody>
      </p:sp>
      <p:sp>
        <p:nvSpPr>
          <p:cNvPr id="6" name="Footer Placeholder 5"/>
          <p:cNvSpPr>
            <a:spLocks noGrp="1"/>
          </p:cNvSpPr>
          <p:nvPr>
            <p:ph type="ftr" sz="quarter" idx="11"/>
          </p:nvPr>
        </p:nvSpPr>
        <p:spPr>
          <a:xfrm>
            <a:off x="594360" y="381001"/>
            <a:ext cx="4830656" cy="365125"/>
          </a:xfrm>
        </p:spPr>
        <p:txBody>
          <a:bodyPr/>
          <a:lstStyle/>
          <a:p>
            <a:endParaRPr lang="pt-BR" dirty="0"/>
          </a:p>
        </p:txBody>
      </p:sp>
      <p:sp>
        <p:nvSpPr>
          <p:cNvPr id="7" name="Slide Number Placeholder 6"/>
          <p:cNvSpPr>
            <a:spLocks noGrp="1"/>
          </p:cNvSpPr>
          <p:nvPr>
            <p:ph type="sldNum" sz="quarter" idx="12"/>
          </p:nvPr>
        </p:nvSpPr>
        <p:spPr>
          <a:xfrm>
            <a:off x="7882466" y="381001"/>
            <a:ext cx="667174" cy="365125"/>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00543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endParaRPr lang="pt-BR" dirty="0"/>
          </a:p>
        </p:txBody>
      </p:sp>
      <p:sp>
        <p:nvSpPr>
          <p:cNvPr id="6" name="Footer Placeholder 5"/>
          <p:cNvSpPr>
            <a:spLocks noGrp="1"/>
          </p:cNvSpPr>
          <p:nvPr>
            <p:ph type="ftr" sz="quarter" idx="11"/>
          </p:nvPr>
        </p:nvSpPr>
        <p:spPr>
          <a:xfrm>
            <a:off x="594360" y="379438"/>
            <a:ext cx="4830656" cy="365125"/>
          </a:xfrm>
        </p:spPr>
        <p:txBody>
          <a:bodyPr/>
          <a:lstStyle/>
          <a:p>
            <a:endParaRPr lang="pt-BR" dirty="0"/>
          </a:p>
        </p:txBody>
      </p:sp>
      <p:sp>
        <p:nvSpPr>
          <p:cNvPr id="7" name="Slide Number Placeholder 6"/>
          <p:cNvSpPr>
            <a:spLocks noGrp="1"/>
          </p:cNvSpPr>
          <p:nvPr>
            <p:ph type="sldNum" sz="quarter" idx="12"/>
          </p:nvPr>
        </p:nvSpPr>
        <p:spPr>
          <a:xfrm>
            <a:off x="7882466" y="381001"/>
            <a:ext cx="667174" cy="365125"/>
          </a:xfrm>
        </p:spPr>
        <p:txBody>
          <a:bodyPr/>
          <a:lstStyle/>
          <a:p>
            <a:fld id="{CDABDD77-41C4-4C4D-92B4-9CA0DF34608F}" type="slidenum">
              <a:rPr lang="pt-BR" smtClean="0"/>
              <a:t>‹nº›</a:t>
            </a:fld>
            <a:endParaRPr lang="pt-BR" dirty="0"/>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04992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endParaRPr lang="pt-BR" dirty="0"/>
          </a:p>
        </p:txBody>
      </p:sp>
      <p:sp>
        <p:nvSpPr>
          <p:cNvPr id="6" name="Footer Placeholder 5"/>
          <p:cNvSpPr>
            <a:spLocks noGrp="1"/>
          </p:cNvSpPr>
          <p:nvPr>
            <p:ph type="ftr" sz="quarter" idx="11"/>
          </p:nvPr>
        </p:nvSpPr>
        <p:spPr>
          <a:xfrm>
            <a:off x="594360" y="378884"/>
            <a:ext cx="4830656" cy="365125"/>
          </a:xfrm>
        </p:spPr>
        <p:txBody>
          <a:bodyPr/>
          <a:lstStyle/>
          <a:p>
            <a:endParaRPr lang="pt-BR" dirty="0"/>
          </a:p>
        </p:txBody>
      </p:sp>
      <p:sp>
        <p:nvSpPr>
          <p:cNvPr id="7" name="Slide Number Placeholder 6"/>
          <p:cNvSpPr>
            <a:spLocks noGrp="1"/>
          </p:cNvSpPr>
          <p:nvPr>
            <p:ph type="sldNum" sz="quarter" idx="12"/>
          </p:nvPr>
        </p:nvSpPr>
        <p:spPr>
          <a:xfrm>
            <a:off x="7882466" y="381001"/>
            <a:ext cx="667174" cy="365125"/>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931257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03442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51983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15604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074915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endParaRPr lang="pt-BR" dirty="0"/>
          </a:p>
        </p:txBody>
      </p:sp>
      <p:sp>
        <p:nvSpPr>
          <p:cNvPr id="5" name="Footer Placeholder 4"/>
          <p:cNvSpPr>
            <a:spLocks noGrp="1"/>
          </p:cNvSpPr>
          <p:nvPr>
            <p:ph type="ftr" sz="quarter" idx="11"/>
          </p:nvPr>
        </p:nvSpPr>
        <p:spPr>
          <a:xfrm>
            <a:off x="594360" y="381001"/>
            <a:ext cx="4830656" cy="365125"/>
          </a:xfrm>
        </p:spPr>
        <p:txBody>
          <a:bodyPr/>
          <a:lstStyle/>
          <a:p>
            <a:endParaRPr lang="pt-BR" dirty="0"/>
          </a:p>
        </p:txBody>
      </p:sp>
      <p:sp>
        <p:nvSpPr>
          <p:cNvPr id="6" name="Slide Number Placeholder 5"/>
          <p:cNvSpPr>
            <a:spLocks noGrp="1"/>
          </p:cNvSpPr>
          <p:nvPr>
            <p:ph type="sldNum" sz="quarter" idx="12"/>
          </p:nvPr>
        </p:nvSpPr>
        <p:spPr>
          <a:xfrm>
            <a:off x="7882466" y="381001"/>
            <a:ext cx="667174" cy="365125"/>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486698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518C412A-3D92-49F1-A33B-8235C69594FD}" type="slidenum">
              <a:rPr lang="pt-BR" altLang="pt-BR"/>
              <a:pPr/>
              <a:t>‹nº›</a:t>
            </a:fld>
            <a:endParaRPr lang="pt-BR" altLang="pt-BR" dirty="0"/>
          </a:p>
        </p:txBody>
      </p:sp>
    </p:spTree>
    <p:extLst>
      <p:ext uri="{BB962C8B-B14F-4D97-AF65-F5344CB8AC3E}">
        <p14:creationId xmlns:p14="http://schemas.microsoft.com/office/powerpoint/2010/main" val="385455555"/>
      </p:ext>
    </p:extLst>
  </p:cSld>
  <p:clrMapOvr>
    <a:masterClrMapping/>
  </p:clrMapOvr>
  <p:transition>
    <p:pull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1A588BA1-7A1D-4A07-8207-32907BBA2C6E}" type="slidenum">
              <a:rPr lang="pt-BR" altLang="pt-BR"/>
              <a:pPr/>
              <a:t>‹nº›</a:t>
            </a:fld>
            <a:endParaRPr lang="pt-BR" altLang="pt-BR" dirty="0"/>
          </a:p>
        </p:txBody>
      </p:sp>
    </p:spTree>
    <p:extLst>
      <p:ext uri="{BB962C8B-B14F-4D97-AF65-F5344CB8AC3E}">
        <p14:creationId xmlns:p14="http://schemas.microsoft.com/office/powerpoint/2010/main" val="241975018"/>
      </p:ext>
    </p:extLst>
  </p:cSld>
  <p:clrMapOvr>
    <a:masterClrMapping/>
  </p:clrMapOvr>
  <p:transition>
    <p:pull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Editar estilos de texto Mestre</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F8941106-E5CD-48B2-8A7F-47C5AF844548}" type="slidenum">
              <a:rPr lang="pt-BR" altLang="pt-BR"/>
              <a:pPr/>
              <a:t>‹nº›</a:t>
            </a:fld>
            <a:endParaRPr lang="pt-BR" altLang="pt-BR" dirty="0"/>
          </a:p>
        </p:txBody>
      </p:sp>
    </p:spTree>
    <p:extLst>
      <p:ext uri="{BB962C8B-B14F-4D97-AF65-F5344CB8AC3E}">
        <p14:creationId xmlns:p14="http://schemas.microsoft.com/office/powerpoint/2010/main" val="1015113706"/>
      </p:ext>
    </p:extLst>
  </p:cSld>
  <p:clrMapOvr>
    <a:masterClrMapping/>
  </p:clrMapOvr>
  <p:transition>
    <p:pull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lvl1pPr>
              <a:defRPr/>
            </a:lvl1pPr>
          </a:lstStyle>
          <a:p>
            <a:endParaRPr lang="pt-BR" altLang="pt-BR" dirty="0"/>
          </a:p>
        </p:txBody>
      </p:sp>
      <p:sp>
        <p:nvSpPr>
          <p:cNvPr id="6" name="Espaço Reservado para Rodapé 5"/>
          <p:cNvSpPr>
            <a:spLocks noGrp="1"/>
          </p:cNvSpPr>
          <p:nvPr>
            <p:ph type="ftr" sz="quarter" idx="11"/>
          </p:nvPr>
        </p:nvSpPr>
        <p:spPr/>
        <p:txBody>
          <a:bodyPr/>
          <a:lstStyle>
            <a:lvl1pPr>
              <a:defRPr/>
            </a:lvl1pPr>
          </a:lstStyle>
          <a:p>
            <a:endParaRPr lang="pt-BR" altLang="pt-BR" dirty="0"/>
          </a:p>
        </p:txBody>
      </p:sp>
      <p:sp>
        <p:nvSpPr>
          <p:cNvPr id="7" name="Espaço Reservado para Número de Slide 6"/>
          <p:cNvSpPr>
            <a:spLocks noGrp="1"/>
          </p:cNvSpPr>
          <p:nvPr>
            <p:ph type="sldNum" sz="quarter" idx="12"/>
          </p:nvPr>
        </p:nvSpPr>
        <p:spPr/>
        <p:txBody>
          <a:bodyPr/>
          <a:lstStyle>
            <a:lvl1pPr>
              <a:defRPr/>
            </a:lvl1pPr>
          </a:lstStyle>
          <a:p>
            <a:fld id="{C3FFD02C-F9FE-4EBD-82BB-6B7980224729}" type="slidenum">
              <a:rPr lang="pt-BR" altLang="pt-BR"/>
              <a:pPr/>
              <a:t>‹nº›</a:t>
            </a:fld>
            <a:endParaRPr lang="pt-BR" altLang="pt-BR" dirty="0"/>
          </a:p>
        </p:txBody>
      </p:sp>
    </p:spTree>
    <p:extLst>
      <p:ext uri="{BB962C8B-B14F-4D97-AF65-F5344CB8AC3E}">
        <p14:creationId xmlns:p14="http://schemas.microsoft.com/office/powerpoint/2010/main" val="3006081352"/>
      </p:ext>
    </p:extLst>
  </p:cSld>
  <p:clrMapOvr>
    <a:masterClrMapping/>
  </p:clrMapOvr>
  <p:transition>
    <p:pull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lvl1pPr>
              <a:defRPr/>
            </a:lvl1pPr>
          </a:lstStyle>
          <a:p>
            <a:endParaRPr lang="pt-BR" altLang="pt-BR" dirty="0"/>
          </a:p>
        </p:txBody>
      </p:sp>
      <p:sp>
        <p:nvSpPr>
          <p:cNvPr id="8" name="Espaço Reservado para Rodapé 7"/>
          <p:cNvSpPr>
            <a:spLocks noGrp="1"/>
          </p:cNvSpPr>
          <p:nvPr>
            <p:ph type="ftr" sz="quarter" idx="11"/>
          </p:nvPr>
        </p:nvSpPr>
        <p:spPr/>
        <p:txBody>
          <a:bodyPr/>
          <a:lstStyle>
            <a:lvl1pPr>
              <a:defRPr/>
            </a:lvl1pPr>
          </a:lstStyle>
          <a:p>
            <a:endParaRPr lang="pt-BR" altLang="pt-BR" dirty="0"/>
          </a:p>
        </p:txBody>
      </p:sp>
      <p:sp>
        <p:nvSpPr>
          <p:cNvPr id="9" name="Espaço Reservado para Número de Slide 8"/>
          <p:cNvSpPr>
            <a:spLocks noGrp="1"/>
          </p:cNvSpPr>
          <p:nvPr>
            <p:ph type="sldNum" sz="quarter" idx="12"/>
          </p:nvPr>
        </p:nvSpPr>
        <p:spPr/>
        <p:txBody>
          <a:bodyPr/>
          <a:lstStyle>
            <a:lvl1pPr>
              <a:defRPr/>
            </a:lvl1pPr>
          </a:lstStyle>
          <a:p>
            <a:fld id="{78A4A8E2-7EBF-4568-AB56-B0336127323F}" type="slidenum">
              <a:rPr lang="pt-BR" altLang="pt-BR"/>
              <a:pPr/>
              <a:t>‹nº›</a:t>
            </a:fld>
            <a:endParaRPr lang="pt-BR" altLang="pt-BR" dirty="0"/>
          </a:p>
        </p:txBody>
      </p:sp>
    </p:spTree>
    <p:extLst>
      <p:ext uri="{BB962C8B-B14F-4D97-AF65-F5344CB8AC3E}">
        <p14:creationId xmlns:p14="http://schemas.microsoft.com/office/powerpoint/2010/main" val="3485444429"/>
      </p:ext>
    </p:extLst>
  </p:cSld>
  <p:clrMapOvr>
    <a:masterClrMapping/>
  </p:clrMapOvr>
  <p:transition>
    <p:pull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título mestre</a:t>
            </a:r>
          </a:p>
        </p:txBody>
      </p:sp>
      <p:sp>
        <p:nvSpPr>
          <p:cNvPr id="3" name="Espaço Reservado para Data 2"/>
          <p:cNvSpPr>
            <a:spLocks noGrp="1"/>
          </p:cNvSpPr>
          <p:nvPr>
            <p:ph type="dt" sz="half" idx="10"/>
          </p:nvPr>
        </p:nvSpPr>
        <p:spPr/>
        <p:txBody>
          <a:bodyPr/>
          <a:lstStyle>
            <a:lvl1pPr>
              <a:defRPr/>
            </a:lvl1pPr>
          </a:lstStyle>
          <a:p>
            <a:endParaRPr lang="pt-BR" altLang="pt-BR" dirty="0"/>
          </a:p>
        </p:txBody>
      </p:sp>
      <p:sp>
        <p:nvSpPr>
          <p:cNvPr id="4" name="Espaço Reservado para Rodapé 3"/>
          <p:cNvSpPr>
            <a:spLocks noGrp="1"/>
          </p:cNvSpPr>
          <p:nvPr>
            <p:ph type="ftr" sz="quarter" idx="11"/>
          </p:nvPr>
        </p:nvSpPr>
        <p:spPr/>
        <p:txBody>
          <a:bodyPr/>
          <a:lstStyle>
            <a:lvl1pPr>
              <a:defRPr/>
            </a:lvl1pPr>
          </a:lstStyle>
          <a:p>
            <a:endParaRPr lang="pt-BR" altLang="pt-BR" dirty="0"/>
          </a:p>
        </p:txBody>
      </p:sp>
      <p:sp>
        <p:nvSpPr>
          <p:cNvPr id="5" name="Espaço Reservado para Número de Slide 4"/>
          <p:cNvSpPr>
            <a:spLocks noGrp="1"/>
          </p:cNvSpPr>
          <p:nvPr>
            <p:ph type="sldNum" sz="quarter" idx="12"/>
          </p:nvPr>
        </p:nvSpPr>
        <p:spPr/>
        <p:txBody>
          <a:bodyPr/>
          <a:lstStyle>
            <a:lvl1pPr>
              <a:defRPr/>
            </a:lvl1pPr>
          </a:lstStyle>
          <a:p>
            <a:fld id="{C966C0FE-545A-4253-8EC1-51B609464264}" type="slidenum">
              <a:rPr lang="pt-BR" altLang="pt-BR"/>
              <a:pPr/>
              <a:t>‹nº›</a:t>
            </a:fld>
            <a:endParaRPr lang="pt-BR" altLang="pt-BR" dirty="0"/>
          </a:p>
        </p:txBody>
      </p:sp>
    </p:spTree>
    <p:extLst>
      <p:ext uri="{BB962C8B-B14F-4D97-AF65-F5344CB8AC3E}">
        <p14:creationId xmlns:p14="http://schemas.microsoft.com/office/powerpoint/2010/main" val="405325166"/>
      </p:ext>
    </p:extLst>
  </p:cSld>
  <p:clrMapOvr>
    <a:masterClrMapping/>
  </p:clrMapOvr>
  <p:transition>
    <p:pull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pt-BR" altLang="pt-BR" dirty="0"/>
          </a:p>
        </p:txBody>
      </p:sp>
      <p:sp>
        <p:nvSpPr>
          <p:cNvPr id="3" name="Espaço Reservado para Rodapé 2"/>
          <p:cNvSpPr>
            <a:spLocks noGrp="1"/>
          </p:cNvSpPr>
          <p:nvPr>
            <p:ph type="ftr" sz="quarter" idx="11"/>
          </p:nvPr>
        </p:nvSpPr>
        <p:spPr/>
        <p:txBody>
          <a:bodyPr/>
          <a:lstStyle>
            <a:lvl1pPr>
              <a:defRPr/>
            </a:lvl1pPr>
          </a:lstStyle>
          <a:p>
            <a:endParaRPr lang="pt-BR" altLang="pt-BR" dirty="0"/>
          </a:p>
        </p:txBody>
      </p:sp>
      <p:sp>
        <p:nvSpPr>
          <p:cNvPr id="4" name="Espaço Reservado para Número de Slide 3"/>
          <p:cNvSpPr>
            <a:spLocks noGrp="1"/>
          </p:cNvSpPr>
          <p:nvPr>
            <p:ph type="sldNum" sz="quarter" idx="12"/>
          </p:nvPr>
        </p:nvSpPr>
        <p:spPr/>
        <p:txBody>
          <a:bodyPr/>
          <a:lstStyle>
            <a:lvl1pPr>
              <a:defRPr/>
            </a:lvl1pPr>
          </a:lstStyle>
          <a:p>
            <a:fld id="{8F69C950-6096-4AB7-89D5-5B5491D93BBF}" type="slidenum">
              <a:rPr lang="pt-BR" altLang="pt-BR"/>
              <a:pPr/>
              <a:t>‹nº›</a:t>
            </a:fld>
            <a:endParaRPr lang="pt-BR" altLang="pt-BR" dirty="0"/>
          </a:p>
        </p:txBody>
      </p:sp>
    </p:spTree>
    <p:extLst>
      <p:ext uri="{BB962C8B-B14F-4D97-AF65-F5344CB8AC3E}">
        <p14:creationId xmlns:p14="http://schemas.microsoft.com/office/powerpoint/2010/main" val="1201030941"/>
      </p:ext>
    </p:extLst>
  </p:cSld>
  <p:clrMapOvr>
    <a:masterClrMapping/>
  </p:clrMapOvr>
  <p:transition>
    <p:pull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Espaço Reservado para Data 4"/>
          <p:cNvSpPr>
            <a:spLocks noGrp="1"/>
          </p:cNvSpPr>
          <p:nvPr>
            <p:ph type="dt" sz="half" idx="10"/>
          </p:nvPr>
        </p:nvSpPr>
        <p:spPr/>
        <p:txBody>
          <a:bodyPr/>
          <a:lstStyle>
            <a:lvl1pPr>
              <a:defRPr/>
            </a:lvl1pPr>
          </a:lstStyle>
          <a:p>
            <a:endParaRPr lang="pt-BR" altLang="pt-BR" dirty="0"/>
          </a:p>
        </p:txBody>
      </p:sp>
      <p:sp>
        <p:nvSpPr>
          <p:cNvPr id="6" name="Espaço Reservado para Rodapé 5"/>
          <p:cNvSpPr>
            <a:spLocks noGrp="1"/>
          </p:cNvSpPr>
          <p:nvPr>
            <p:ph type="ftr" sz="quarter" idx="11"/>
          </p:nvPr>
        </p:nvSpPr>
        <p:spPr/>
        <p:txBody>
          <a:bodyPr/>
          <a:lstStyle>
            <a:lvl1pPr>
              <a:defRPr/>
            </a:lvl1pPr>
          </a:lstStyle>
          <a:p>
            <a:endParaRPr lang="pt-BR" altLang="pt-BR" dirty="0"/>
          </a:p>
        </p:txBody>
      </p:sp>
      <p:sp>
        <p:nvSpPr>
          <p:cNvPr id="7" name="Espaço Reservado para Número de Slide 6"/>
          <p:cNvSpPr>
            <a:spLocks noGrp="1"/>
          </p:cNvSpPr>
          <p:nvPr>
            <p:ph type="sldNum" sz="quarter" idx="12"/>
          </p:nvPr>
        </p:nvSpPr>
        <p:spPr/>
        <p:txBody>
          <a:bodyPr/>
          <a:lstStyle>
            <a:lvl1pPr>
              <a:defRPr/>
            </a:lvl1pPr>
          </a:lstStyle>
          <a:p>
            <a:fld id="{8E9B285A-D514-4748-860D-E486F1FE4EB3}" type="slidenum">
              <a:rPr lang="pt-BR" altLang="pt-BR"/>
              <a:pPr/>
              <a:t>‹nº›</a:t>
            </a:fld>
            <a:endParaRPr lang="pt-BR" altLang="pt-BR" dirty="0"/>
          </a:p>
        </p:txBody>
      </p:sp>
    </p:spTree>
    <p:extLst>
      <p:ext uri="{BB962C8B-B14F-4D97-AF65-F5344CB8AC3E}">
        <p14:creationId xmlns:p14="http://schemas.microsoft.com/office/powerpoint/2010/main" val="3817325880"/>
      </p:ext>
    </p:extLst>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2349254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Espaço Reservado para Data 4"/>
          <p:cNvSpPr>
            <a:spLocks noGrp="1"/>
          </p:cNvSpPr>
          <p:nvPr>
            <p:ph type="dt" sz="half" idx="10"/>
          </p:nvPr>
        </p:nvSpPr>
        <p:spPr/>
        <p:txBody>
          <a:bodyPr/>
          <a:lstStyle>
            <a:lvl1pPr>
              <a:defRPr/>
            </a:lvl1pPr>
          </a:lstStyle>
          <a:p>
            <a:endParaRPr lang="pt-BR" altLang="pt-BR" dirty="0"/>
          </a:p>
        </p:txBody>
      </p:sp>
      <p:sp>
        <p:nvSpPr>
          <p:cNvPr id="6" name="Espaço Reservado para Rodapé 5"/>
          <p:cNvSpPr>
            <a:spLocks noGrp="1"/>
          </p:cNvSpPr>
          <p:nvPr>
            <p:ph type="ftr" sz="quarter" idx="11"/>
          </p:nvPr>
        </p:nvSpPr>
        <p:spPr/>
        <p:txBody>
          <a:bodyPr/>
          <a:lstStyle>
            <a:lvl1pPr>
              <a:defRPr/>
            </a:lvl1pPr>
          </a:lstStyle>
          <a:p>
            <a:endParaRPr lang="pt-BR" altLang="pt-BR" dirty="0"/>
          </a:p>
        </p:txBody>
      </p:sp>
      <p:sp>
        <p:nvSpPr>
          <p:cNvPr id="7" name="Espaço Reservado para Número de Slide 6"/>
          <p:cNvSpPr>
            <a:spLocks noGrp="1"/>
          </p:cNvSpPr>
          <p:nvPr>
            <p:ph type="sldNum" sz="quarter" idx="12"/>
          </p:nvPr>
        </p:nvSpPr>
        <p:spPr/>
        <p:txBody>
          <a:bodyPr/>
          <a:lstStyle>
            <a:lvl1pPr>
              <a:defRPr/>
            </a:lvl1pPr>
          </a:lstStyle>
          <a:p>
            <a:fld id="{A6BC07C3-5571-4431-A48C-517556CCDBE0}" type="slidenum">
              <a:rPr lang="pt-BR" altLang="pt-BR"/>
              <a:pPr/>
              <a:t>‹nº›</a:t>
            </a:fld>
            <a:endParaRPr lang="pt-BR" altLang="pt-BR" dirty="0"/>
          </a:p>
        </p:txBody>
      </p:sp>
    </p:spTree>
    <p:extLst>
      <p:ext uri="{BB962C8B-B14F-4D97-AF65-F5344CB8AC3E}">
        <p14:creationId xmlns:p14="http://schemas.microsoft.com/office/powerpoint/2010/main" val="2303446899"/>
      </p:ext>
    </p:extLst>
  </p:cSld>
  <p:clrMapOvr>
    <a:masterClrMapping/>
  </p:clrMapOvr>
  <p:transition>
    <p:pull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AF793B23-7583-4FEF-BA67-06C95B962953}" type="slidenum">
              <a:rPr lang="pt-BR" altLang="pt-BR"/>
              <a:pPr/>
              <a:t>‹nº›</a:t>
            </a:fld>
            <a:endParaRPr lang="pt-BR" altLang="pt-BR" dirty="0"/>
          </a:p>
        </p:txBody>
      </p:sp>
    </p:spTree>
    <p:extLst>
      <p:ext uri="{BB962C8B-B14F-4D97-AF65-F5344CB8AC3E}">
        <p14:creationId xmlns:p14="http://schemas.microsoft.com/office/powerpoint/2010/main" val="2935587675"/>
      </p:ext>
    </p:extLst>
  </p:cSld>
  <p:clrMapOvr>
    <a:masterClrMapping/>
  </p:clrMapOvr>
  <p:transition>
    <p:pull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ltLang="pt-BR" dirty="0"/>
          </a:p>
        </p:txBody>
      </p:sp>
      <p:sp>
        <p:nvSpPr>
          <p:cNvPr id="5" name="Espaço Reservado para Rodapé 4"/>
          <p:cNvSpPr>
            <a:spLocks noGrp="1"/>
          </p:cNvSpPr>
          <p:nvPr>
            <p:ph type="ftr" sz="quarter" idx="11"/>
          </p:nvPr>
        </p:nvSpPr>
        <p:spPr/>
        <p:txBody>
          <a:bodyPr/>
          <a:lstStyle>
            <a:lvl1pPr>
              <a:defRPr/>
            </a:lvl1pPr>
          </a:lstStyle>
          <a:p>
            <a:endParaRPr lang="pt-BR" altLang="pt-BR" dirty="0"/>
          </a:p>
        </p:txBody>
      </p:sp>
      <p:sp>
        <p:nvSpPr>
          <p:cNvPr id="6" name="Espaço Reservado para Número de Slide 5"/>
          <p:cNvSpPr>
            <a:spLocks noGrp="1"/>
          </p:cNvSpPr>
          <p:nvPr>
            <p:ph type="sldNum" sz="quarter" idx="12"/>
          </p:nvPr>
        </p:nvSpPr>
        <p:spPr/>
        <p:txBody>
          <a:bodyPr/>
          <a:lstStyle>
            <a:lvl1pPr>
              <a:defRPr/>
            </a:lvl1pPr>
          </a:lstStyle>
          <a:p>
            <a:fld id="{7EB6B1C7-0E16-4017-9465-2C33FC323BAB}" type="slidenum">
              <a:rPr lang="pt-BR" altLang="pt-BR"/>
              <a:pPr/>
              <a:t>‹nº›</a:t>
            </a:fld>
            <a:endParaRPr lang="pt-BR" altLang="pt-BR" dirty="0"/>
          </a:p>
        </p:txBody>
      </p:sp>
    </p:spTree>
    <p:extLst>
      <p:ext uri="{BB962C8B-B14F-4D97-AF65-F5344CB8AC3E}">
        <p14:creationId xmlns:p14="http://schemas.microsoft.com/office/powerpoint/2010/main" val="887031553"/>
      </p:ext>
    </p:extLst>
  </p:cSld>
  <p:clrMapOvr>
    <a:masterClrMapping/>
  </p:clrMapOvr>
  <p:transition>
    <p:pull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CB7480A1-98A0-4035-95E0-33FF3F41AC63}" type="slidenum">
              <a:rPr lang="pt-BR" altLang="pt-BR"/>
              <a:pPr>
                <a:defRPr/>
              </a:pPr>
              <a:t>‹nº›</a:t>
            </a:fld>
            <a:endParaRPr lang="pt-BR" altLang="pt-BR" dirty="0"/>
          </a:p>
        </p:txBody>
      </p:sp>
    </p:spTree>
    <p:extLst>
      <p:ext uri="{BB962C8B-B14F-4D97-AF65-F5344CB8AC3E}">
        <p14:creationId xmlns:p14="http://schemas.microsoft.com/office/powerpoint/2010/main" val="2066243481"/>
      </p:ext>
    </p:extLst>
  </p:cSld>
  <p:clrMapOvr>
    <a:masterClrMapping/>
  </p:clrMapOvr>
  <p:transition>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C6D708C7-401C-438E-8E50-90582A14696B}" type="slidenum">
              <a:rPr lang="pt-BR" altLang="pt-BR"/>
              <a:pPr>
                <a:defRPr/>
              </a:pPr>
              <a:t>‹nº›</a:t>
            </a:fld>
            <a:endParaRPr lang="pt-BR" altLang="pt-BR" dirty="0"/>
          </a:p>
        </p:txBody>
      </p:sp>
    </p:spTree>
    <p:extLst>
      <p:ext uri="{BB962C8B-B14F-4D97-AF65-F5344CB8AC3E}">
        <p14:creationId xmlns:p14="http://schemas.microsoft.com/office/powerpoint/2010/main" val="3507906394"/>
      </p:ext>
    </p:extLst>
  </p:cSld>
  <p:clrMapOvr>
    <a:masterClrMapping/>
  </p:clrMapOvr>
  <p:transition>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Editar estilos de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72901C37-F73F-4721-8C23-3634AA80EAC0}" type="slidenum">
              <a:rPr lang="pt-BR" altLang="pt-BR"/>
              <a:pPr>
                <a:defRPr/>
              </a:pPr>
              <a:t>‹nº›</a:t>
            </a:fld>
            <a:endParaRPr lang="pt-BR" altLang="pt-BR" dirty="0"/>
          </a:p>
        </p:txBody>
      </p:sp>
    </p:spTree>
    <p:extLst>
      <p:ext uri="{BB962C8B-B14F-4D97-AF65-F5344CB8AC3E}">
        <p14:creationId xmlns:p14="http://schemas.microsoft.com/office/powerpoint/2010/main" val="803770320"/>
      </p:ext>
    </p:extLst>
  </p:cSld>
  <p:clrMapOvr>
    <a:masterClrMapping/>
  </p:clrMapOvr>
  <p:transition>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E73F90B8-7EB7-49F3-BF31-FEE4AEA9DBC8}" type="slidenum">
              <a:rPr lang="pt-BR" altLang="pt-BR"/>
              <a:pPr>
                <a:defRPr/>
              </a:pPr>
              <a:t>‹nº›</a:t>
            </a:fld>
            <a:endParaRPr lang="pt-BR" altLang="pt-BR" dirty="0"/>
          </a:p>
        </p:txBody>
      </p:sp>
    </p:spTree>
    <p:extLst>
      <p:ext uri="{BB962C8B-B14F-4D97-AF65-F5344CB8AC3E}">
        <p14:creationId xmlns:p14="http://schemas.microsoft.com/office/powerpoint/2010/main" val="2356337777"/>
      </p:ext>
    </p:extLst>
  </p:cSld>
  <p:clrMapOvr>
    <a:masterClrMapping/>
  </p:clrMapOvr>
  <p:transition>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630238" y="2505075"/>
            <a:ext cx="386873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4629150" y="2505075"/>
            <a:ext cx="38877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8"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9" name="Rectangle 6"/>
          <p:cNvSpPr>
            <a:spLocks noGrp="1" noChangeArrowheads="1"/>
          </p:cNvSpPr>
          <p:nvPr>
            <p:ph type="sldNum" sz="quarter" idx="12"/>
          </p:nvPr>
        </p:nvSpPr>
        <p:spPr>
          <a:ln/>
        </p:spPr>
        <p:txBody>
          <a:bodyPr/>
          <a:lstStyle>
            <a:lvl1pPr>
              <a:defRPr/>
            </a:lvl1pPr>
          </a:lstStyle>
          <a:p>
            <a:pPr>
              <a:defRPr/>
            </a:pPr>
            <a:fld id="{7BDC803C-3AE1-461A-8F66-C9B004A68568}" type="slidenum">
              <a:rPr lang="pt-BR" altLang="pt-BR"/>
              <a:pPr>
                <a:defRPr/>
              </a:pPr>
              <a:t>‹nº›</a:t>
            </a:fld>
            <a:endParaRPr lang="pt-BR" altLang="pt-BR" dirty="0"/>
          </a:p>
        </p:txBody>
      </p:sp>
    </p:spTree>
    <p:extLst>
      <p:ext uri="{BB962C8B-B14F-4D97-AF65-F5344CB8AC3E}">
        <p14:creationId xmlns:p14="http://schemas.microsoft.com/office/powerpoint/2010/main" val="27802898"/>
      </p:ext>
    </p:extLst>
  </p:cSld>
  <p:clrMapOvr>
    <a:masterClrMapping/>
  </p:clrMapOvr>
  <p:transition>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4"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5" name="Rectangle 6"/>
          <p:cNvSpPr>
            <a:spLocks noGrp="1" noChangeArrowheads="1"/>
          </p:cNvSpPr>
          <p:nvPr>
            <p:ph type="sldNum" sz="quarter" idx="12"/>
          </p:nvPr>
        </p:nvSpPr>
        <p:spPr>
          <a:ln/>
        </p:spPr>
        <p:txBody>
          <a:bodyPr/>
          <a:lstStyle>
            <a:lvl1pPr>
              <a:defRPr/>
            </a:lvl1pPr>
          </a:lstStyle>
          <a:p>
            <a:pPr>
              <a:defRPr/>
            </a:pPr>
            <a:fld id="{AE38E5F3-22AD-469A-A563-D0F4553DB879}" type="slidenum">
              <a:rPr lang="pt-BR" altLang="pt-BR"/>
              <a:pPr>
                <a:defRPr/>
              </a:pPr>
              <a:t>‹nº›</a:t>
            </a:fld>
            <a:endParaRPr lang="pt-BR" altLang="pt-BR" dirty="0"/>
          </a:p>
        </p:txBody>
      </p:sp>
    </p:spTree>
    <p:extLst>
      <p:ext uri="{BB962C8B-B14F-4D97-AF65-F5344CB8AC3E}">
        <p14:creationId xmlns:p14="http://schemas.microsoft.com/office/powerpoint/2010/main" val="1307822446"/>
      </p:ext>
    </p:extLst>
  </p:cSld>
  <p:clrMapOvr>
    <a:masterClrMapping/>
  </p:clrMapOvr>
  <p:transition>
    <p:comb/>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4" name="Rectangle 6"/>
          <p:cNvSpPr>
            <a:spLocks noGrp="1" noChangeArrowheads="1"/>
          </p:cNvSpPr>
          <p:nvPr>
            <p:ph type="sldNum" sz="quarter" idx="12"/>
          </p:nvPr>
        </p:nvSpPr>
        <p:spPr>
          <a:ln/>
        </p:spPr>
        <p:txBody>
          <a:bodyPr/>
          <a:lstStyle>
            <a:lvl1pPr>
              <a:defRPr/>
            </a:lvl1pPr>
          </a:lstStyle>
          <a:p>
            <a:pPr>
              <a:defRPr/>
            </a:pPr>
            <a:fld id="{5DB5D1CE-AE1B-47A8-B169-868BE8710C8E}" type="slidenum">
              <a:rPr lang="pt-BR" altLang="pt-BR"/>
              <a:pPr>
                <a:defRPr/>
              </a:pPr>
              <a:t>‹nº›</a:t>
            </a:fld>
            <a:endParaRPr lang="pt-BR" altLang="pt-BR" dirty="0"/>
          </a:p>
        </p:txBody>
      </p:sp>
    </p:spTree>
    <p:extLst>
      <p:ext uri="{BB962C8B-B14F-4D97-AF65-F5344CB8AC3E}">
        <p14:creationId xmlns:p14="http://schemas.microsoft.com/office/powerpoint/2010/main" val="2198000530"/>
      </p:ext>
    </p:extLst>
  </p:cSld>
  <p:clrMapOvr>
    <a:masterClrMapping/>
  </p:clrMapOvr>
  <p:transition>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70676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129C6BBB-E478-44C6-BB12-98AA3152FF74}" type="slidenum">
              <a:rPr lang="pt-BR" altLang="pt-BR"/>
              <a:pPr>
                <a:defRPr/>
              </a:pPr>
              <a:t>‹nº›</a:t>
            </a:fld>
            <a:endParaRPr lang="pt-BR" altLang="pt-BR" dirty="0"/>
          </a:p>
        </p:txBody>
      </p:sp>
    </p:spTree>
    <p:extLst>
      <p:ext uri="{BB962C8B-B14F-4D97-AF65-F5344CB8AC3E}">
        <p14:creationId xmlns:p14="http://schemas.microsoft.com/office/powerpoint/2010/main" val="1121339583"/>
      </p:ext>
    </p:extLst>
  </p:cSld>
  <p:clrMapOvr>
    <a:masterClrMapping/>
  </p:clrMapOvr>
  <p:transition>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7" name="Rectangle 6"/>
          <p:cNvSpPr>
            <a:spLocks noGrp="1" noChangeArrowheads="1"/>
          </p:cNvSpPr>
          <p:nvPr>
            <p:ph type="sldNum" sz="quarter" idx="12"/>
          </p:nvPr>
        </p:nvSpPr>
        <p:spPr>
          <a:ln/>
        </p:spPr>
        <p:txBody>
          <a:bodyPr/>
          <a:lstStyle>
            <a:lvl1pPr>
              <a:defRPr/>
            </a:lvl1pPr>
          </a:lstStyle>
          <a:p>
            <a:pPr>
              <a:defRPr/>
            </a:pPr>
            <a:fld id="{238B8217-8D5B-4C56-A4BD-29DA059841D4}" type="slidenum">
              <a:rPr lang="pt-BR" altLang="pt-BR"/>
              <a:pPr>
                <a:defRPr/>
              </a:pPr>
              <a:t>‹nº›</a:t>
            </a:fld>
            <a:endParaRPr lang="pt-BR" altLang="pt-BR" dirty="0"/>
          </a:p>
        </p:txBody>
      </p:sp>
    </p:spTree>
    <p:extLst>
      <p:ext uri="{BB962C8B-B14F-4D97-AF65-F5344CB8AC3E}">
        <p14:creationId xmlns:p14="http://schemas.microsoft.com/office/powerpoint/2010/main" val="2911378996"/>
      </p:ext>
    </p:extLst>
  </p:cSld>
  <p:clrMapOvr>
    <a:masterClrMapping/>
  </p:clrMapOvr>
  <p:transition>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2A40656E-3AC7-45A7-99A4-E9E0D17B7430}" type="slidenum">
              <a:rPr lang="pt-BR" altLang="pt-BR"/>
              <a:pPr>
                <a:defRPr/>
              </a:pPr>
              <a:t>‹nº›</a:t>
            </a:fld>
            <a:endParaRPr lang="pt-BR" altLang="pt-BR" dirty="0"/>
          </a:p>
        </p:txBody>
      </p:sp>
    </p:spTree>
    <p:extLst>
      <p:ext uri="{BB962C8B-B14F-4D97-AF65-F5344CB8AC3E}">
        <p14:creationId xmlns:p14="http://schemas.microsoft.com/office/powerpoint/2010/main" val="3084583282"/>
      </p:ext>
    </p:extLst>
  </p:cSld>
  <p:clrMapOvr>
    <a:masterClrMapping/>
  </p:clrMapOvr>
  <p:transition>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ltLang="pt-B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pt-BR" altLang="pt-BR" dirty="0"/>
          </a:p>
        </p:txBody>
      </p:sp>
      <p:sp>
        <p:nvSpPr>
          <p:cNvPr id="6" name="Rectangle 6"/>
          <p:cNvSpPr>
            <a:spLocks noGrp="1" noChangeArrowheads="1"/>
          </p:cNvSpPr>
          <p:nvPr>
            <p:ph type="sldNum" sz="quarter" idx="12"/>
          </p:nvPr>
        </p:nvSpPr>
        <p:spPr>
          <a:ln/>
        </p:spPr>
        <p:txBody>
          <a:bodyPr/>
          <a:lstStyle>
            <a:lvl1pPr>
              <a:defRPr/>
            </a:lvl1pPr>
          </a:lstStyle>
          <a:p>
            <a:pPr>
              <a:defRPr/>
            </a:pPr>
            <a:fld id="{101B270C-ED20-46B5-A4E2-124C077C30EF}" type="slidenum">
              <a:rPr lang="pt-BR" altLang="pt-BR"/>
              <a:pPr>
                <a:defRPr/>
              </a:pPr>
              <a:t>‹nº›</a:t>
            </a:fld>
            <a:endParaRPr lang="pt-BR" altLang="pt-BR" dirty="0"/>
          </a:p>
        </p:txBody>
      </p:sp>
    </p:spTree>
    <p:extLst>
      <p:ext uri="{BB962C8B-B14F-4D97-AF65-F5344CB8AC3E}">
        <p14:creationId xmlns:p14="http://schemas.microsoft.com/office/powerpoint/2010/main" val="2375734182"/>
      </p:ext>
    </p:extLst>
  </p:cSld>
  <p:clrMapOvr>
    <a:masterClrMapping/>
  </p:clrMapOvr>
  <p:transition>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360" y="1121879"/>
            <a:ext cx="6857280" cy="2387771"/>
          </a:xfrm>
        </p:spPr>
        <p:txBody>
          <a:bodyPr anchor="b"/>
          <a:lstStyle>
            <a:lvl1pPr algn="ctr">
              <a:defRPr sz="5443"/>
            </a:lvl1pPr>
          </a:lstStyle>
          <a:p>
            <a:r>
              <a:rPr lang="pt-BR"/>
              <a:t>Clique para editar o título mestre</a:t>
            </a:r>
          </a:p>
        </p:txBody>
      </p:sp>
      <p:sp>
        <p:nvSpPr>
          <p:cNvPr id="3" name="Subtítulo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pt-BR"/>
              <a:t>Clique para editar o estilo do subtítulo Mestre</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58F59296-761B-4F04-8F92-67AFE75B5722}" type="slidenum">
              <a:rPr lang="pt-BR" altLang="pt-BR"/>
              <a:pPr/>
              <a:t>‹nº›</a:t>
            </a:fld>
            <a:endParaRPr lang="pt-BR" altLang="pt-BR" dirty="0"/>
          </a:p>
        </p:txBody>
      </p:sp>
    </p:spTree>
    <p:extLst>
      <p:ext uri="{BB962C8B-B14F-4D97-AF65-F5344CB8AC3E}">
        <p14:creationId xmlns:p14="http://schemas.microsoft.com/office/powerpoint/2010/main" val="14029307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84CBB344-1D5C-4166-8DA5-0A9F19DC9FA5}" type="slidenum">
              <a:rPr lang="pt-BR" altLang="pt-BR"/>
              <a:pPr/>
              <a:t>‹nº›</a:t>
            </a:fld>
            <a:endParaRPr lang="pt-BR" altLang="pt-BR" dirty="0"/>
          </a:p>
        </p:txBody>
      </p:sp>
    </p:spTree>
    <p:extLst>
      <p:ext uri="{BB962C8B-B14F-4D97-AF65-F5344CB8AC3E}">
        <p14:creationId xmlns:p14="http://schemas.microsoft.com/office/powerpoint/2010/main" val="7406556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521" y="1709460"/>
            <a:ext cx="7886880" cy="2852939"/>
          </a:xfrm>
        </p:spPr>
        <p:txBody>
          <a:bodyPr anchor="b"/>
          <a:lstStyle>
            <a:lvl1pPr>
              <a:defRPr sz="5443"/>
            </a:lvl1pPr>
          </a:lstStyle>
          <a:p>
            <a:r>
              <a:rPr lang="pt-BR"/>
              <a:t>Clique para editar o título mestre</a:t>
            </a:r>
          </a:p>
        </p:txBody>
      </p:sp>
      <p:sp>
        <p:nvSpPr>
          <p:cNvPr id="3" name="Espaço Reservado para Texto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pt-BR"/>
              <a:t>Editar estilos de texto Mestre</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4C9B1DB1-2FAB-4DB3-8716-71141911F8AD}" type="slidenum">
              <a:rPr lang="pt-BR" altLang="pt-BR"/>
              <a:pPr/>
              <a:t>‹nº›</a:t>
            </a:fld>
            <a:endParaRPr lang="pt-BR" altLang="pt-BR" dirty="0"/>
          </a:p>
        </p:txBody>
      </p:sp>
    </p:spTree>
    <p:extLst>
      <p:ext uri="{BB962C8B-B14F-4D97-AF65-F5344CB8AC3E}">
        <p14:creationId xmlns:p14="http://schemas.microsoft.com/office/powerpoint/2010/main" val="13987711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6480" y="1604328"/>
            <a:ext cx="4043520" cy="397625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38241" y="1604328"/>
            <a:ext cx="4044960" cy="397625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idx="10"/>
          </p:nvPr>
        </p:nvSpPr>
        <p:spPr/>
        <p:txBody>
          <a:bodyPr/>
          <a:lstStyle>
            <a:lvl1pPr>
              <a:defRPr/>
            </a:lvl1pPr>
          </a:lstStyle>
          <a:p>
            <a:endParaRPr lang="pt-BR" altLang="pt-BR" dirty="0"/>
          </a:p>
        </p:txBody>
      </p:sp>
      <p:sp>
        <p:nvSpPr>
          <p:cNvPr id="6" name="Espaço Reservado para Rodapé 5"/>
          <p:cNvSpPr>
            <a:spLocks noGrp="1"/>
          </p:cNvSpPr>
          <p:nvPr>
            <p:ph type="ftr" idx="11"/>
          </p:nvPr>
        </p:nvSpPr>
        <p:spPr/>
        <p:txBody>
          <a:bodyPr/>
          <a:lstStyle>
            <a:lvl1pPr>
              <a:defRPr/>
            </a:lvl1pPr>
          </a:lstStyle>
          <a:p>
            <a:endParaRPr lang="pt-BR" altLang="pt-BR" dirty="0"/>
          </a:p>
        </p:txBody>
      </p:sp>
      <p:sp>
        <p:nvSpPr>
          <p:cNvPr id="7" name="Espaço Reservado para Número de Slide 6"/>
          <p:cNvSpPr>
            <a:spLocks noGrp="1"/>
          </p:cNvSpPr>
          <p:nvPr>
            <p:ph type="sldNum" idx="12"/>
          </p:nvPr>
        </p:nvSpPr>
        <p:spPr/>
        <p:txBody>
          <a:bodyPr/>
          <a:lstStyle>
            <a:lvl1pPr>
              <a:defRPr/>
            </a:lvl1pPr>
          </a:lstStyle>
          <a:p>
            <a:fld id="{42928F83-E194-46A6-B7C1-BAD5F3C13BF0}" type="slidenum">
              <a:rPr lang="pt-BR" altLang="pt-BR"/>
              <a:pPr/>
              <a:t>‹nº›</a:t>
            </a:fld>
            <a:endParaRPr lang="pt-BR" altLang="pt-BR" dirty="0"/>
          </a:p>
        </p:txBody>
      </p:sp>
    </p:spTree>
    <p:extLst>
      <p:ext uri="{BB962C8B-B14F-4D97-AF65-F5344CB8AC3E}">
        <p14:creationId xmlns:p14="http://schemas.microsoft.com/office/powerpoint/2010/main" val="4062140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281" y="365798"/>
            <a:ext cx="7886880" cy="1324939"/>
          </a:xfrm>
        </p:spPr>
        <p:txBody>
          <a:bodyPr/>
          <a:lstStyle/>
          <a:p>
            <a:r>
              <a:rPr lang="pt-BR"/>
              <a:t>Clique para editar o título mestre</a:t>
            </a:r>
          </a:p>
        </p:txBody>
      </p:sp>
      <p:sp>
        <p:nvSpPr>
          <p:cNvPr id="3" name="Espaço Reservado para Texto 2"/>
          <p:cNvSpPr>
            <a:spLocks noGrp="1"/>
          </p:cNvSpPr>
          <p:nvPr>
            <p:ph type="body" idx="1"/>
          </p:nvPr>
        </p:nvSpPr>
        <p:spPr>
          <a:xfrm>
            <a:off x="629280" y="1680657"/>
            <a:ext cx="386928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4" name="Espaço Reservado para Conteúdo 3"/>
          <p:cNvSpPr>
            <a:spLocks noGrp="1"/>
          </p:cNvSpPr>
          <p:nvPr>
            <p:ph sz="half" idx="2"/>
          </p:nvPr>
        </p:nvSpPr>
        <p:spPr>
          <a:xfrm>
            <a:off x="629280" y="2504424"/>
            <a:ext cx="386928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600" y="1680657"/>
            <a:ext cx="3886560" cy="823766"/>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pt-BR"/>
              <a:t>Editar estilos de texto Mestre</a:t>
            </a:r>
          </a:p>
        </p:txBody>
      </p:sp>
      <p:sp>
        <p:nvSpPr>
          <p:cNvPr id="6" name="Espaço Reservado para Conteúdo 5"/>
          <p:cNvSpPr>
            <a:spLocks noGrp="1"/>
          </p:cNvSpPr>
          <p:nvPr>
            <p:ph sz="quarter" idx="4"/>
          </p:nvPr>
        </p:nvSpPr>
        <p:spPr>
          <a:xfrm>
            <a:off x="4629600" y="2504424"/>
            <a:ext cx="3886560" cy="368534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idx="10"/>
          </p:nvPr>
        </p:nvSpPr>
        <p:spPr/>
        <p:txBody>
          <a:bodyPr/>
          <a:lstStyle>
            <a:lvl1pPr>
              <a:defRPr/>
            </a:lvl1pPr>
          </a:lstStyle>
          <a:p>
            <a:endParaRPr lang="pt-BR" altLang="pt-BR" dirty="0"/>
          </a:p>
        </p:txBody>
      </p:sp>
      <p:sp>
        <p:nvSpPr>
          <p:cNvPr id="8" name="Espaço Reservado para Rodapé 7"/>
          <p:cNvSpPr>
            <a:spLocks noGrp="1"/>
          </p:cNvSpPr>
          <p:nvPr>
            <p:ph type="ftr" idx="11"/>
          </p:nvPr>
        </p:nvSpPr>
        <p:spPr/>
        <p:txBody>
          <a:bodyPr/>
          <a:lstStyle>
            <a:lvl1pPr>
              <a:defRPr/>
            </a:lvl1pPr>
          </a:lstStyle>
          <a:p>
            <a:endParaRPr lang="pt-BR" altLang="pt-BR" dirty="0"/>
          </a:p>
        </p:txBody>
      </p:sp>
      <p:sp>
        <p:nvSpPr>
          <p:cNvPr id="9" name="Espaço Reservado para Número de Slide 8"/>
          <p:cNvSpPr>
            <a:spLocks noGrp="1"/>
          </p:cNvSpPr>
          <p:nvPr>
            <p:ph type="sldNum" idx="12"/>
          </p:nvPr>
        </p:nvSpPr>
        <p:spPr/>
        <p:txBody>
          <a:bodyPr/>
          <a:lstStyle>
            <a:lvl1pPr>
              <a:defRPr/>
            </a:lvl1pPr>
          </a:lstStyle>
          <a:p>
            <a:fld id="{CE06133B-3B25-4B85-ABFD-1EEB658F2BBE}" type="slidenum">
              <a:rPr lang="pt-BR" altLang="pt-BR"/>
              <a:pPr/>
              <a:t>‹nº›</a:t>
            </a:fld>
            <a:endParaRPr lang="pt-BR" altLang="pt-BR" dirty="0"/>
          </a:p>
        </p:txBody>
      </p:sp>
    </p:spTree>
    <p:extLst>
      <p:ext uri="{BB962C8B-B14F-4D97-AF65-F5344CB8AC3E}">
        <p14:creationId xmlns:p14="http://schemas.microsoft.com/office/powerpoint/2010/main" val="12942820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idx="10"/>
          </p:nvPr>
        </p:nvSpPr>
        <p:spPr/>
        <p:txBody>
          <a:bodyPr/>
          <a:lstStyle>
            <a:lvl1pPr>
              <a:defRPr/>
            </a:lvl1pPr>
          </a:lstStyle>
          <a:p>
            <a:endParaRPr lang="pt-BR" altLang="pt-BR" dirty="0"/>
          </a:p>
        </p:txBody>
      </p:sp>
      <p:sp>
        <p:nvSpPr>
          <p:cNvPr id="4" name="Espaço Reservado para Rodapé 3"/>
          <p:cNvSpPr>
            <a:spLocks noGrp="1"/>
          </p:cNvSpPr>
          <p:nvPr>
            <p:ph type="ftr" idx="11"/>
          </p:nvPr>
        </p:nvSpPr>
        <p:spPr/>
        <p:txBody>
          <a:bodyPr/>
          <a:lstStyle>
            <a:lvl1pPr>
              <a:defRPr/>
            </a:lvl1pPr>
          </a:lstStyle>
          <a:p>
            <a:endParaRPr lang="pt-BR" altLang="pt-BR" dirty="0"/>
          </a:p>
        </p:txBody>
      </p:sp>
      <p:sp>
        <p:nvSpPr>
          <p:cNvPr id="5" name="Espaço Reservado para Número de Slide 4"/>
          <p:cNvSpPr>
            <a:spLocks noGrp="1"/>
          </p:cNvSpPr>
          <p:nvPr>
            <p:ph type="sldNum" idx="12"/>
          </p:nvPr>
        </p:nvSpPr>
        <p:spPr/>
        <p:txBody>
          <a:bodyPr/>
          <a:lstStyle>
            <a:lvl1pPr>
              <a:defRPr/>
            </a:lvl1pPr>
          </a:lstStyle>
          <a:p>
            <a:fld id="{5DDA0934-B7D7-4FB1-95CB-FFEACFF0FB64}" type="slidenum">
              <a:rPr lang="pt-BR" altLang="pt-BR"/>
              <a:pPr/>
              <a:t>‹nº›</a:t>
            </a:fld>
            <a:endParaRPr lang="pt-BR" altLang="pt-BR" dirty="0"/>
          </a:p>
        </p:txBody>
      </p:sp>
    </p:spTree>
    <p:extLst>
      <p:ext uri="{BB962C8B-B14F-4D97-AF65-F5344CB8AC3E}">
        <p14:creationId xmlns:p14="http://schemas.microsoft.com/office/powerpoint/2010/main" val="288946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826500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idx="10"/>
          </p:nvPr>
        </p:nvSpPr>
        <p:spPr/>
        <p:txBody>
          <a:bodyPr/>
          <a:lstStyle>
            <a:lvl1pPr>
              <a:defRPr/>
            </a:lvl1pPr>
          </a:lstStyle>
          <a:p>
            <a:endParaRPr lang="pt-BR" altLang="pt-BR" dirty="0"/>
          </a:p>
        </p:txBody>
      </p:sp>
      <p:sp>
        <p:nvSpPr>
          <p:cNvPr id="3" name="Espaço Reservado para Rodapé 2"/>
          <p:cNvSpPr>
            <a:spLocks noGrp="1"/>
          </p:cNvSpPr>
          <p:nvPr>
            <p:ph type="ftr" idx="11"/>
          </p:nvPr>
        </p:nvSpPr>
        <p:spPr/>
        <p:txBody>
          <a:bodyPr/>
          <a:lstStyle>
            <a:lvl1pPr>
              <a:defRPr/>
            </a:lvl1pPr>
          </a:lstStyle>
          <a:p>
            <a:endParaRPr lang="pt-BR" altLang="pt-BR" dirty="0"/>
          </a:p>
        </p:txBody>
      </p:sp>
      <p:sp>
        <p:nvSpPr>
          <p:cNvPr id="4" name="Espaço Reservado para Número de Slide 3"/>
          <p:cNvSpPr>
            <a:spLocks noGrp="1"/>
          </p:cNvSpPr>
          <p:nvPr>
            <p:ph type="sldNum" idx="12"/>
          </p:nvPr>
        </p:nvSpPr>
        <p:spPr/>
        <p:txBody>
          <a:bodyPr/>
          <a:lstStyle>
            <a:lvl1pPr>
              <a:defRPr/>
            </a:lvl1pPr>
          </a:lstStyle>
          <a:p>
            <a:fld id="{207A337E-11BE-47F1-9B48-B585D90DEDEE}" type="slidenum">
              <a:rPr lang="pt-BR" altLang="pt-BR"/>
              <a:pPr/>
              <a:t>‹nº›</a:t>
            </a:fld>
            <a:endParaRPr lang="pt-BR" altLang="pt-BR" dirty="0"/>
          </a:p>
        </p:txBody>
      </p:sp>
    </p:spTree>
    <p:extLst>
      <p:ext uri="{BB962C8B-B14F-4D97-AF65-F5344CB8AC3E}">
        <p14:creationId xmlns:p14="http://schemas.microsoft.com/office/powerpoint/2010/main" val="18786377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nchor="b"/>
          <a:lstStyle>
            <a:lvl1pPr>
              <a:defRPr sz="2903"/>
            </a:lvl1pPr>
          </a:lstStyle>
          <a:p>
            <a:r>
              <a:rPr lang="pt-BR"/>
              <a:t>Clique para editar o título mestre</a:t>
            </a:r>
          </a:p>
        </p:txBody>
      </p:sp>
      <p:sp>
        <p:nvSpPr>
          <p:cNvPr id="3" name="Espaço Reservado para Conteúdo 2"/>
          <p:cNvSpPr>
            <a:spLocks noGrp="1"/>
          </p:cNvSpPr>
          <p:nvPr>
            <p:ph idx="1"/>
          </p:nvPr>
        </p:nvSpPr>
        <p:spPr>
          <a:xfrm>
            <a:off x="3888000" y="987944"/>
            <a:ext cx="4628160" cy="4873472"/>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
        <p:nvSpPr>
          <p:cNvPr id="5" name="Espaço Reservado para Data 4"/>
          <p:cNvSpPr>
            <a:spLocks noGrp="1"/>
          </p:cNvSpPr>
          <p:nvPr>
            <p:ph type="dt" idx="10"/>
          </p:nvPr>
        </p:nvSpPr>
        <p:spPr/>
        <p:txBody>
          <a:bodyPr/>
          <a:lstStyle>
            <a:lvl1pPr>
              <a:defRPr/>
            </a:lvl1pPr>
          </a:lstStyle>
          <a:p>
            <a:endParaRPr lang="pt-BR" altLang="pt-BR" dirty="0"/>
          </a:p>
        </p:txBody>
      </p:sp>
      <p:sp>
        <p:nvSpPr>
          <p:cNvPr id="6" name="Espaço Reservado para Rodapé 5"/>
          <p:cNvSpPr>
            <a:spLocks noGrp="1"/>
          </p:cNvSpPr>
          <p:nvPr>
            <p:ph type="ftr" idx="11"/>
          </p:nvPr>
        </p:nvSpPr>
        <p:spPr/>
        <p:txBody>
          <a:bodyPr/>
          <a:lstStyle>
            <a:lvl1pPr>
              <a:defRPr/>
            </a:lvl1pPr>
          </a:lstStyle>
          <a:p>
            <a:endParaRPr lang="pt-BR" altLang="pt-BR" dirty="0"/>
          </a:p>
        </p:txBody>
      </p:sp>
      <p:sp>
        <p:nvSpPr>
          <p:cNvPr id="7" name="Espaço Reservado para Número de Slide 6"/>
          <p:cNvSpPr>
            <a:spLocks noGrp="1"/>
          </p:cNvSpPr>
          <p:nvPr>
            <p:ph type="sldNum" idx="12"/>
          </p:nvPr>
        </p:nvSpPr>
        <p:spPr/>
        <p:txBody>
          <a:bodyPr/>
          <a:lstStyle>
            <a:lvl1pPr>
              <a:defRPr/>
            </a:lvl1pPr>
          </a:lstStyle>
          <a:p>
            <a:fld id="{C8ED8745-C287-4781-9A37-7FCAC8B9C431}" type="slidenum">
              <a:rPr lang="pt-BR" altLang="pt-BR"/>
              <a:pPr/>
              <a:t>‹nº›</a:t>
            </a:fld>
            <a:endParaRPr lang="pt-BR" altLang="pt-BR" dirty="0"/>
          </a:p>
        </p:txBody>
      </p:sp>
    </p:spTree>
    <p:extLst>
      <p:ext uri="{BB962C8B-B14F-4D97-AF65-F5344CB8AC3E}">
        <p14:creationId xmlns:p14="http://schemas.microsoft.com/office/powerpoint/2010/main" val="5062941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280" y="456528"/>
            <a:ext cx="2949120" cy="1601448"/>
          </a:xfrm>
        </p:spPr>
        <p:txBody>
          <a:bodyPr anchor="b"/>
          <a:lstStyle>
            <a:lvl1pPr>
              <a:defRPr sz="2903"/>
            </a:lvl1pPr>
          </a:lstStyle>
          <a:p>
            <a:r>
              <a:rPr lang="pt-BR"/>
              <a:t>Clique para editar o título mestre</a:t>
            </a:r>
          </a:p>
        </p:txBody>
      </p:sp>
      <p:sp>
        <p:nvSpPr>
          <p:cNvPr id="3" name="Espaço Reservado para Imagem 2"/>
          <p:cNvSpPr>
            <a:spLocks noGrp="1"/>
          </p:cNvSpPr>
          <p:nvPr>
            <p:ph type="pic" idx="1"/>
          </p:nvPr>
        </p:nvSpPr>
        <p:spPr>
          <a:xfrm>
            <a:off x="3888000" y="987944"/>
            <a:ext cx="4628160" cy="487347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r>
              <a:rPr lang="pt-BR" dirty="0"/>
              <a:t>Clique no ícone para adicionar uma imagem</a:t>
            </a:r>
          </a:p>
        </p:txBody>
      </p:sp>
      <p:sp>
        <p:nvSpPr>
          <p:cNvPr id="4" name="Espaço Reservado para Texto 3"/>
          <p:cNvSpPr>
            <a:spLocks noGrp="1"/>
          </p:cNvSpPr>
          <p:nvPr>
            <p:ph type="body" sz="half" idx="2"/>
          </p:nvPr>
        </p:nvSpPr>
        <p:spPr>
          <a:xfrm>
            <a:off x="629280" y="2057977"/>
            <a:ext cx="2949120" cy="381064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pt-BR"/>
              <a:t>Editar estilos de texto Mestre</a:t>
            </a:r>
          </a:p>
        </p:txBody>
      </p:sp>
      <p:sp>
        <p:nvSpPr>
          <p:cNvPr id="5" name="Espaço Reservado para Data 4"/>
          <p:cNvSpPr>
            <a:spLocks noGrp="1"/>
          </p:cNvSpPr>
          <p:nvPr>
            <p:ph type="dt" idx="10"/>
          </p:nvPr>
        </p:nvSpPr>
        <p:spPr/>
        <p:txBody>
          <a:bodyPr/>
          <a:lstStyle>
            <a:lvl1pPr>
              <a:defRPr/>
            </a:lvl1pPr>
          </a:lstStyle>
          <a:p>
            <a:endParaRPr lang="pt-BR" altLang="pt-BR" dirty="0"/>
          </a:p>
        </p:txBody>
      </p:sp>
      <p:sp>
        <p:nvSpPr>
          <p:cNvPr id="6" name="Espaço Reservado para Rodapé 5"/>
          <p:cNvSpPr>
            <a:spLocks noGrp="1"/>
          </p:cNvSpPr>
          <p:nvPr>
            <p:ph type="ftr" idx="11"/>
          </p:nvPr>
        </p:nvSpPr>
        <p:spPr/>
        <p:txBody>
          <a:bodyPr/>
          <a:lstStyle>
            <a:lvl1pPr>
              <a:defRPr/>
            </a:lvl1pPr>
          </a:lstStyle>
          <a:p>
            <a:endParaRPr lang="pt-BR" altLang="pt-BR" dirty="0"/>
          </a:p>
        </p:txBody>
      </p:sp>
      <p:sp>
        <p:nvSpPr>
          <p:cNvPr id="7" name="Espaço Reservado para Número de Slide 6"/>
          <p:cNvSpPr>
            <a:spLocks noGrp="1"/>
          </p:cNvSpPr>
          <p:nvPr>
            <p:ph type="sldNum" idx="12"/>
          </p:nvPr>
        </p:nvSpPr>
        <p:spPr/>
        <p:txBody>
          <a:bodyPr/>
          <a:lstStyle>
            <a:lvl1pPr>
              <a:defRPr/>
            </a:lvl1pPr>
          </a:lstStyle>
          <a:p>
            <a:fld id="{729DC4D0-3FA7-440C-9B78-77CDB4265C32}" type="slidenum">
              <a:rPr lang="pt-BR" altLang="pt-BR"/>
              <a:pPr/>
              <a:t>‹nº›</a:t>
            </a:fld>
            <a:endParaRPr lang="pt-BR" altLang="pt-BR" dirty="0"/>
          </a:p>
        </p:txBody>
      </p:sp>
    </p:spTree>
    <p:extLst>
      <p:ext uri="{BB962C8B-B14F-4D97-AF65-F5344CB8AC3E}">
        <p14:creationId xmlns:p14="http://schemas.microsoft.com/office/powerpoint/2010/main" val="29932457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D0B0AA43-C119-44CD-B47F-8AE45B4F64B1}" type="slidenum">
              <a:rPr lang="pt-BR" altLang="pt-BR"/>
              <a:pPr/>
              <a:t>‹nº›</a:t>
            </a:fld>
            <a:endParaRPr lang="pt-BR" altLang="pt-BR" dirty="0"/>
          </a:p>
        </p:txBody>
      </p:sp>
    </p:spTree>
    <p:extLst>
      <p:ext uri="{BB962C8B-B14F-4D97-AF65-F5344CB8AC3E}">
        <p14:creationId xmlns:p14="http://schemas.microsoft.com/office/powerpoint/2010/main" val="6701605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6880" y="273629"/>
            <a:ext cx="2056320" cy="530695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6481" y="273629"/>
            <a:ext cx="6032160" cy="530695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CF680A7B-871B-494C-BABC-65628BDC37E2}" type="slidenum">
              <a:rPr lang="pt-BR" altLang="pt-BR"/>
              <a:pPr/>
              <a:t>‹nº›</a:t>
            </a:fld>
            <a:endParaRPr lang="pt-BR" altLang="pt-BR" dirty="0"/>
          </a:p>
        </p:txBody>
      </p:sp>
    </p:spTree>
    <p:extLst>
      <p:ext uri="{BB962C8B-B14F-4D97-AF65-F5344CB8AC3E}">
        <p14:creationId xmlns:p14="http://schemas.microsoft.com/office/powerpoint/2010/main" val="11778701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7999" spc="-50" baseline="0">
                <a:solidFill>
                  <a:schemeClr val="tx1">
                    <a:lumMod val="85000"/>
                    <a:lumOff val="15000"/>
                  </a:schemeClr>
                </a:solidFill>
              </a:defRPr>
            </a:lvl1pPr>
          </a:lstStyle>
          <a:p>
            <a:r>
              <a:rPr lang="pt-BR"/>
              <a:t>Clique para editar o título mestre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153" indent="0" algn="ctr">
              <a:buNone/>
              <a:defRPr sz="2400"/>
            </a:lvl2pPr>
            <a:lvl3pPr marL="914305" indent="0" algn="ctr">
              <a:buNone/>
              <a:defRPr sz="2400"/>
            </a:lvl3pPr>
            <a:lvl4pPr marL="1371458" indent="0" algn="ctr">
              <a:buNone/>
              <a:defRPr sz="2000"/>
            </a:lvl4pPr>
            <a:lvl5pPr marL="1828610" indent="0" algn="ctr">
              <a:buNone/>
              <a:defRPr sz="2000"/>
            </a:lvl5pPr>
            <a:lvl6pPr marL="2285763" indent="0" algn="ctr">
              <a:buNone/>
              <a:defRPr sz="2000"/>
            </a:lvl6pPr>
            <a:lvl7pPr marL="2742915" indent="0" algn="ctr">
              <a:buNone/>
              <a:defRPr sz="2000"/>
            </a:lvl7pPr>
            <a:lvl8pPr marL="3200068" indent="0" algn="ctr">
              <a:buNone/>
              <a:defRPr sz="2000"/>
            </a:lvl8pPr>
            <a:lvl9pPr marL="3657220" indent="0" algn="ctr">
              <a:buNone/>
              <a:defRPr sz="20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ltLang="pt-BR" dirty="0"/>
          </a:p>
        </p:txBody>
      </p:sp>
      <p:sp>
        <p:nvSpPr>
          <p:cNvPr id="5" name="Footer Placeholder 4"/>
          <p:cNvSpPr>
            <a:spLocks noGrp="1"/>
          </p:cNvSpPr>
          <p:nvPr>
            <p:ph type="ftr" sz="quarter" idx="11"/>
          </p:nvPr>
        </p:nvSpPr>
        <p:spPr/>
        <p:txBody>
          <a:bodyPr/>
          <a:lstStyle/>
          <a:p>
            <a:endParaRPr lang="pt-BR" altLang="pt-BR" dirty="0"/>
          </a:p>
        </p:txBody>
      </p:sp>
      <p:sp>
        <p:nvSpPr>
          <p:cNvPr id="6" name="Slide Number Placeholder 5"/>
          <p:cNvSpPr>
            <a:spLocks noGrp="1"/>
          </p:cNvSpPr>
          <p:nvPr>
            <p:ph type="sldNum" sz="quarter" idx="12"/>
          </p:nvPr>
        </p:nvSpPr>
        <p:spPr/>
        <p:txBody>
          <a:bodyPr/>
          <a:lstStyle/>
          <a:p>
            <a:fld id="{58F59296-761B-4F04-8F92-67AFE75B5722}" type="slidenum">
              <a:rPr lang="pt-BR" altLang="pt-BR" smtClean="0"/>
              <a:pPr/>
              <a:t>‹nº›</a:t>
            </a:fld>
            <a:endParaRPr lang="pt-BR" altLang="pt-BR"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9994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ltLang="pt-BR" dirty="0"/>
          </a:p>
        </p:txBody>
      </p:sp>
      <p:sp>
        <p:nvSpPr>
          <p:cNvPr id="5" name="Footer Placeholder 4"/>
          <p:cNvSpPr>
            <a:spLocks noGrp="1"/>
          </p:cNvSpPr>
          <p:nvPr>
            <p:ph type="ftr" sz="quarter" idx="11"/>
          </p:nvPr>
        </p:nvSpPr>
        <p:spPr/>
        <p:txBody>
          <a:bodyPr/>
          <a:lstStyle/>
          <a:p>
            <a:endParaRPr lang="pt-BR" altLang="pt-BR" dirty="0"/>
          </a:p>
        </p:txBody>
      </p:sp>
      <p:sp>
        <p:nvSpPr>
          <p:cNvPr id="6" name="Slide Number Placeholder 5"/>
          <p:cNvSpPr>
            <a:spLocks noGrp="1"/>
          </p:cNvSpPr>
          <p:nvPr>
            <p:ph type="sldNum" sz="quarter" idx="12"/>
          </p:nvPr>
        </p:nvSpPr>
        <p:spPr/>
        <p:txBody>
          <a:bodyPr/>
          <a:lstStyle/>
          <a:p>
            <a:fld id="{84CBB344-1D5C-4166-8DA5-0A9F19DC9FA5}" type="slidenum">
              <a:rPr lang="pt-BR" altLang="pt-BR" smtClean="0"/>
              <a:pPr/>
              <a:t>‹nº›</a:t>
            </a:fld>
            <a:endParaRPr lang="pt-BR" altLang="pt-BR" dirty="0"/>
          </a:p>
        </p:txBody>
      </p:sp>
    </p:spTree>
    <p:extLst>
      <p:ext uri="{BB962C8B-B14F-4D97-AF65-F5344CB8AC3E}">
        <p14:creationId xmlns:p14="http://schemas.microsoft.com/office/powerpoint/2010/main" val="3722650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7999" b="0">
                <a:solidFill>
                  <a:schemeClr val="tx1">
                    <a:lumMod val="85000"/>
                    <a:lumOff val="15000"/>
                  </a:schemeClr>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altLang="pt-BR" dirty="0"/>
          </a:p>
        </p:txBody>
      </p:sp>
      <p:sp>
        <p:nvSpPr>
          <p:cNvPr id="5" name="Footer Placeholder 4"/>
          <p:cNvSpPr>
            <a:spLocks noGrp="1"/>
          </p:cNvSpPr>
          <p:nvPr>
            <p:ph type="ftr" sz="quarter" idx="11"/>
          </p:nvPr>
        </p:nvSpPr>
        <p:spPr/>
        <p:txBody>
          <a:bodyPr/>
          <a:lstStyle/>
          <a:p>
            <a:endParaRPr lang="pt-BR" altLang="pt-BR" dirty="0"/>
          </a:p>
        </p:txBody>
      </p:sp>
      <p:sp>
        <p:nvSpPr>
          <p:cNvPr id="6" name="Slide Number Placeholder 5"/>
          <p:cNvSpPr>
            <a:spLocks noGrp="1"/>
          </p:cNvSpPr>
          <p:nvPr>
            <p:ph type="sldNum" sz="quarter" idx="12"/>
          </p:nvPr>
        </p:nvSpPr>
        <p:spPr/>
        <p:txBody>
          <a:bodyPr/>
          <a:lstStyle/>
          <a:p>
            <a:fld id="{4C9B1DB1-2FAB-4DB3-8716-71141911F8AD}" type="slidenum">
              <a:rPr lang="pt-BR" altLang="pt-BR" smtClean="0"/>
              <a:pPr/>
              <a:t>‹nº›</a:t>
            </a:fld>
            <a:endParaRPr lang="pt-BR" altLang="pt-BR"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031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1450757"/>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63441" y="1845737"/>
            <a:ext cx="3703320" cy="402335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altLang="pt-BR" dirty="0"/>
          </a:p>
        </p:txBody>
      </p:sp>
      <p:sp>
        <p:nvSpPr>
          <p:cNvPr id="6" name="Footer Placeholder 5"/>
          <p:cNvSpPr>
            <a:spLocks noGrp="1"/>
          </p:cNvSpPr>
          <p:nvPr>
            <p:ph type="ftr" sz="quarter" idx="11"/>
          </p:nvPr>
        </p:nvSpPr>
        <p:spPr/>
        <p:txBody>
          <a:bodyPr/>
          <a:lstStyle/>
          <a:p>
            <a:endParaRPr lang="pt-BR" altLang="pt-BR" dirty="0"/>
          </a:p>
        </p:txBody>
      </p:sp>
      <p:sp>
        <p:nvSpPr>
          <p:cNvPr id="7" name="Slide Number Placeholder 6"/>
          <p:cNvSpPr>
            <a:spLocks noGrp="1"/>
          </p:cNvSpPr>
          <p:nvPr>
            <p:ph type="sldNum" sz="quarter" idx="12"/>
          </p:nvPr>
        </p:nvSpPr>
        <p:spPr/>
        <p:txBody>
          <a:bodyPr/>
          <a:lstStyle/>
          <a:p>
            <a:fld id="{42928F83-E194-46A6-B7C1-BAD5F3C13BF0}" type="slidenum">
              <a:rPr lang="pt-BR" altLang="pt-BR" smtClean="0"/>
              <a:pPr/>
              <a:t>‹nº›</a:t>
            </a:fld>
            <a:endParaRPr lang="pt-BR" altLang="pt-BR" dirty="0"/>
          </a:p>
        </p:txBody>
      </p:sp>
    </p:spTree>
    <p:extLst>
      <p:ext uri="{BB962C8B-B14F-4D97-AF65-F5344CB8AC3E}">
        <p14:creationId xmlns:p14="http://schemas.microsoft.com/office/powerpoint/2010/main" val="27817873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145075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BR"/>
              <a:t>Editar estilos de texto Mestre</a:t>
            </a:r>
          </a:p>
        </p:txBody>
      </p:sp>
      <p:sp>
        <p:nvSpPr>
          <p:cNvPr id="4" name="Content Placeholder 3"/>
          <p:cNvSpPr>
            <a:spLocks noGrp="1"/>
          </p:cNvSpPr>
          <p:nvPr>
            <p:ph sz="half" idx="2"/>
          </p:nvPr>
        </p:nvSpPr>
        <p:spPr>
          <a:xfrm>
            <a:off x="822960"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63441" y="1846052"/>
            <a:ext cx="3703320" cy="736282"/>
          </a:xfrm>
        </p:spPr>
        <p:txBody>
          <a:bodyPr lIns="91440" rIns="91440" anchor="ctr">
            <a:normAutofit/>
          </a:bodyPr>
          <a:lstStyle>
            <a:lvl1pPr marL="0" indent="0">
              <a:buNone/>
              <a:defRPr sz="2000" b="0" cap="all" baseline="0">
                <a:solidFill>
                  <a:schemeClr val="tx2"/>
                </a:solidFill>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63441" y="2582334"/>
            <a:ext cx="3703320" cy="328676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altLang="pt-BR" dirty="0"/>
          </a:p>
        </p:txBody>
      </p:sp>
      <p:sp>
        <p:nvSpPr>
          <p:cNvPr id="8" name="Footer Placeholder 7"/>
          <p:cNvSpPr>
            <a:spLocks noGrp="1"/>
          </p:cNvSpPr>
          <p:nvPr>
            <p:ph type="ftr" sz="quarter" idx="11"/>
          </p:nvPr>
        </p:nvSpPr>
        <p:spPr/>
        <p:txBody>
          <a:bodyPr/>
          <a:lstStyle/>
          <a:p>
            <a:endParaRPr lang="pt-BR" altLang="pt-BR" dirty="0"/>
          </a:p>
        </p:txBody>
      </p:sp>
      <p:sp>
        <p:nvSpPr>
          <p:cNvPr id="9" name="Slide Number Placeholder 8"/>
          <p:cNvSpPr>
            <a:spLocks noGrp="1"/>
          </p:cNvSpPr>
          <p:nvPr>
            <p:ph type="sldNum" sz="quarter" idx="12"/>
          </p:nvPr>
        </p:nvSpPr>
        <p:spPr/>
        <p:txBody>
          <a:bodyPr/>
          <a:lstStyle/>
          <a:p>
            <a:fld id="{CE06133B-3B25-4B85-ABFD-1EEB658F2BBE}" type="slidenum">
              <a:rPr lang="pt-BR" altLang="pt-BR" smtClean="0"/>
              <a:pPr/>
              <a:t>‹nº›</a:t>
            </a:fld>
            <a:endParaRPr lang="pt-BR" altLang="pt-BR" dirty="0"/>
          </a:p>
        </p:txBody>
      </p:sp>
    </p:spTree>
    <p:extLst>
      <p:ext uri="{BB962C8B-B14F-4D97-AF65-F5344CB8AC3E}">
        <p14:creationId xmlns:p14="http://schemas.microsoft.com/office/powerpoint/2010/main" val="1377644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7799335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altLang="pt-BR" dirty="0"/>
          </a:p>
        </p:txBody>
      </p:sp>
      <p:sp>
        <p:nvSpPr>
          <p:cNvPr id="4" name="Footer Placeholder 3"/>
          <p:cNvSpPr>
            <a:spLocks noGrp="1"/>
          </p:cNvSpPr>
          <p:nvPr>
            <p:ph type="ftr" sz="quarter" idx="11"/>
          </p:nvPr>
        </p:nvSpPr>
        <p:spPr/>
        <p:txBody>
          <a:bodyPr/>
          <a:lstStyle/>
          <a:p>
            <a:endParaRPr lang="pt-BR" altLang="pt-BR" dirty="0"/>
          </a:p>
        </p:txBody>
      </p:sp>
      <p:sp>
        <p:nvSpPr>
          <p:cNvPr id="5" name="Slide Number Placeholder 4"/>
          <p:cNvSpPr>
            <a:spLocks noGrp="1"/>
          </p:cNvSpPr>
          <p:nvPr>
            <p:ph type="sldNum" sz="quarter" idx="12"/>
          </p:nvPr>
        </p:nvSpPr>
        <p:spPr/>
        <p:txBody>
          <a:bodyPr/>
          <a:lstStyle/>
          <a:p>
            <a:fld id="{5DDA0934-B7D7-4FB1-95CB-FFEACFF0FB64}" type="slidenum">
              <a:rPr lang="pt-BR" altLang="pt-BR" smtClean="0"/>
              <a:pPr/>
              <a:t>‹nº›</a:t>
            </a:fld>
            <a:endParaRPr lang="pt-BR" altLang="pt-BR" dirty="0"/>
          </a:p>
        </p:txBody>
      </p:sp>
    </p:spTree>
    <p:extLst>
      <p:ext uri="{BB962C8B-B14F-4D97-AF65-F5344CB8AC3E}">
        <p14:creationId xmlns:p14="http://schemas.microsoft.com/office/powerpoint/2010/main" val="3272445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pt-BR" altLang="pt-BR"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pt-BR" altLang="pt-BR" dirty="0"/>
          </a:p>
        </p:txBody>
      </p:sp>
      <p:sp>
        <p:nvSpPr>
          <p:cNvPr id="9" name="Slide Number Placeholder 8"/>
          <p:cNvSpPr>
            <a:spLocks noGrp="1"/>
          </p:cNvSpPr>
          <p:nvPr>
            <p:ph type="sldNum" sz="quarter" idx="12"/>
          </p:nvPr>
        </p:nvSpPr>
        <p:spPr/>
        <p:txBody>
          <a:bodyPr/>
          <a:lstStyle/>
          <a:p>
            <a:fld id="{207A337E-11BE-47F1-9B48-B585D90DEDEE}" type="slidenum">
              <a:rPr lang="pt-BR" altLang="pt-BR" smtClean="0"/>
              <a:pPr/>
              <a:t>‹nº›</a:t>
            </a:fld>
            <a:endParaRPr lang="pt-BR" altLang="pt-BR" dirty="0"/>
          </a:p>
        </p:txBody>
      </p:sp>
    </p:spTree>
    <p:extLst>
      <p:ext uri="{BB962C8B-B14F-4D97-AF65-F5344CB8AC3E}">
        <p14:creationId xmlns:p14="http://schemas.microsoft.com/office/powerpoint/2010/main" val="40941579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599" b="0">
                <a:solidFill>
                  <a:srgbClr val="FFFFFF"/>
                </a:solidFill>
              </a:defRPr>
            </a:lvl1pPr>
          </a:lstStyle>
          <a:p>
            <a:r>
              <a:rPr lang="pt-BR"/>
              <a:t>Clique para editar o título mestre</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499">
                <a:solidFill>
                  <a:srgbClr val="FFFFFF"/>
                </a:solidFill>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BR"/>
              <a:t>Editar estilos de texto Mestre</a:t>
            </a:r>
          </a:p>
        </p:txBody>
      </p:sp>
      <p:sp>
        <p:nvSpPr>
          <p:cNvPr id="5" name="Date Placeholder 4"/>
          <p:cNvSpPr>
            <a:spLocks noGrp="1"/>
          </p:cNvSpPr>
          <p:nvPr>
            <p:ph type="dt" sz="half" idx="10"/>
          </p:nvPr>
        </p:nvSpPr>
        <p:spPr>
          <a:xfrm>
            <a:off x="349135" y="6459787"/>
            <a:ext cx="1963883" cy="365125"/>
          </a:xfrm>
        </p:spPr>
        <p:txBody>
          <a:bodyPr/>
          <a:lstStyle>
            <a:lvl1pPr algn="l">
              <a:defRPr/>
            </a:lvl1pPr>
          </a:lstStyle>
          <a:p>
            <a:endParaRPr lang="pt-BR" altLang="pt-BR" dirty="0"/>
          </a:p>
        </p:txBody>
      </p:sp>
      <p:sp>
        <p:nvSpPr>
          <p:cNvPr id="6" name="Footer Placeholder 5"/>
          <p:cNvSpPr>
            <a:spLocks noGrp="1"/>
          </p:cNvSpPr>
          <p:nvPr>
            <p:ph type="ftr" sz="quarter" idx="11"/>
          </p:nvPr>
        </p:nvSpPr>
        <p:spPr>
          <a:xfrm>
            <a:off x="3600450" y="6459787"/>
            <a:ext cx="3486150" cy="365125"/>
          </a:xfrm>
        </p:spPr>
        <p:txBody>
          <a:bodyPr/>
          <a:lstStyle>
            <a:lvl1pPr algn="l">
              <a:defRPr>
                <a:solidFill>
                  <a:schemeClr val="tx2"/>
                </a:solidFill>
              </a:defRPr>
            </a:lvl1pPr>
          </a:lstStyle>
          <a:p>
            <a:endParaRPr lang="pt-BR" altLang="pt-BR"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8ED8745-C287-4781-9A37-7FCAC8B9C431}" type="slidenum">
              <a:rPr lang="pt-BR" altLang="pt-BR" smtClean="0"/>
              <a:pPr/>
              <a:t>‹nº›</a:t>
            </a:fld>
            <a:endParaRPr lang="pt-BR" altLang="pt-BR" dirty="0"/>
          </a:p>
        </p:txBody>
      </p:sp>
    </p:spTree>
    <p:extLst>
      <p:ext uri="{BB962C8B-B14F-4D97-AF65-F5344CB8AC3E}">
        <p14:creationId xmlns:p14="http://schemas.microsoft.com/office/powerpoint/2010/main" val="10776439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1"/>
            <a:ext cx="7589520" cy="822960"/>
          </a:xfrm>
        </p:spPr>
        <p:txBody>
          <a:bodyPr tIns="0" bIns="0" anchor="b">
            <a:noAutofit/>
          </a:bodyPr>
          <a:lstStyle>
            <a:lvl1pPr>
              <a:defRPr sz="3599" b="0">
                <a:solidFill>
                  <a:srgbClr val="FFFFFF"/>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3199">
                <a:solidFill>
                  <a:schemeClr val="bg1"/>
                </a:solidFill>
              </a:defRPr>
            </a:lvl1pPr>
            <a:lvl2pPr marL="457153" indent="0">
              <a:buNone/>
              <a:defRPr sz="2799"/>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499">
                <a:solidFill>
                  <a:srgbClr val="FFFFFF"/>
                </a:solidFill>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altLang="pt-BR" dirty="0"/>
          </a:p>
        </p:txBody>
      </p:sp>
      <p:sp>
        <p:nvSpPr>
          <p:cNvPr id="6" name="Footer Placeholder 5"/>
          <p:cNvSpPr>
            <a:spLocks noGrp="1"/>
          </p:cNvSpPr>
          <p:nvPr>
            <p:ph type="ftr" sz="quarter" idx="11"/>
          </p:nvPr>
        </p:nvSpPr>
        <p:spPr/>
        <p:txBody>
          <a:bodyPr/>
          <a:lstStyle/>
          <a:p>
            <a:endParaRPr lang="pt-BR" altLang="pt-BR" dirty="0"/>
          </a:p>
        </p:txBody>
      </p:sp>
      <p:sp>
        <p:nvSpPr>
          <p:cNvPr id="7" name="Slide Number Placeholder 6"/>
          <p:cNvSpPr>
            <a:spLocks noGrp="1"/>
          </p:cNvSpPr>
          <p:nvPr>
            <p:ph type="sldNum" sz="quarter" idx="12"/>
          </p:nvPr>
        </p:nvSpPr>
        <p:spPr/>
        <p:txBody>
          <a:bodyPr/>
          <a:lstStyle/>
          <a:p>
            <a:fld id="{729DC4D0-3FA7-440C-9B78-77CDB4265C32}" type="slidenum">
              <a:rPr lang="pt-BR" altLang="pt-BR" smtClean="0"/>
              <a:pPr/>
              <a:t>‹nº›</a:t>
            </a:fld>
            <a:endParaRPr lang="pt-BR" altLang="pt-BR" dirty="0"/>
          </a:p>
        </p:txBody>
      </p:sp>
    </p:spTree>
    <p:extLst>
      <p:ext uri="{BB962C8B-B14F-4D97-AF65-F5344CB8AC3E}">
        <p14:creationId xmlns:p14="http://schemas.microsoft.com/office/powerpoint/2010/main" val="31406682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ltLang="pt-BR" dirty="0"/>
          </a:p>
        </p:txBody>
      </p:sp>
      <p:sp>
        <p:nvSpPr>
          <p:cNvPr id="5" name="Footer Placeholder 4"/>
          <p:cNvSpPr>
            <a:spLocks noGrp="1"/>
          </p:cNvSpPr>
          <p:nvPr>
            <p:ph type="ftr" sz="quarter" idx="11"/>
          </p:nvPr>
        </p:nvSpPr>
        <p:spPr/>
        <p:txBody>
          <a:bodyPr/>
          <a:lstStyle/>
          <a:p>
            <a:endParaRPr lang="pt-BR" altLang="pt-BR" dirty="0"/>
          </a:p>
        </p:txBody>
      </p:sp>
      <p:sp>
        <p:nvSpPr>
          <p:cNvPr id="6" name="Slide Number Placeholder 5"/>
          <p:cNvSpPr>
            <a:spLocks noGrp="1"/>
          </p:cNvSpPr>
          <p:nvPr>
            <p:ph type="sldNum" sz="quarter" idx="12"/>
          </p:nvPr>
        </p:nvSpPr>
        <p:spPr/>
        <p:txBody>
          <a:bodyPr/>
          <a:lstStyle/>
          <a:p>
            <a:fld id="{D0B0AA43-C119-44CD-B47F-8AE45B4F64B1}" type="slidenum">
              <a:rPr lang="pt-BR" altLang="pt-BR" smtClean="0"/>
              <a:pPr/>
              <a:t>‹nº›</a:t>
            </a:fld>
            <a:endParaRPr lang="pt-BR" altLang="pt-BR" dirty="0"/>
          </a:p>
        </p:txBody>
      </p:sp>
    </p:spTree>
    <p:extLst>
      <p:ext uri="{BB962C8B-B14F-4D97-AF65-F5344CB8AC3E}">
        <p14:creationId xmlns:p14="http://schemas.microsoft.com/office/powerpoint/2010/main" val="1212017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0"/>
            <a:ext cx="1971675" cy="575742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ltLang="pt-BR" dirty="0"/>
          </a:p>
        </p:txBody>
      </p:sp>
      <p:sp>
        <p:nvSpPr>
          <p:cNvPr id="5" name="Footer Placeholder 4"/>
          <p:cNvSpPr>
            <a:spLocks noGrp="1"/>
          </p:cNvSpPr>
          <p:nvPr>
            <p:ph type="ftr" sz="quarter" idx="11"/>
          </p:nvPr>
        </p:nvSpPr>
        <p:spPr/>
        <p:txBody>
          <a:bodyPr/>
          <a:lstStyle/>
          <a:p>
            <a:endParaRPr lang="pt-BR" altLang="pt-BR" dirty="0"/>
          </a:p>
        </p:txBody>
      </p:sp>
      <p:sp>
        <p:nvSpPr>
          <p:cNvPr id="6" name="Slide Number Placeholder 5"/>
          <p:cNvSpPr>
            <a:spLocks noGrp="1"/>
          </p:cNvSpPr>
          <p:nvPr>
            <p:ph type="sldNum" sz="quarter" idx="12"/>
          </p:nvPr>
        </p:nvSpPr>
        <p:spPr/>
        <p:txBody>
          <a:bodyPr/>
          <a:lstStyle/>
          <a:p>
            <a:fld id="{CF680A7B-871B-494C-BABC-65628BDC37E2}" type="slidenum">
              <a:rPr lang="pt-BR" altLang="pt-BR" smtClean="0"/>
              <a:pPr/>
              <a:t>‹nº›</a:t>
            </a:fld>
            <a:endParaRPr lang="pt-BR" altLang="pt-BR" dirty="0"/>
          </a:p>
        </p:txBody>
      </p:sp>
    </p:spTree>
    <p:extLst>
      <p:ext uri="{BB962C8B-B14F-4D97-AF65-F5344CB8AC3E}">
        <p14:creationId xmlns:p14="http://schemas.microsoft.com/office/powerpoint/2010/main" val="35507947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360" y="1121879"/>
            <a:ext cx="6857280" cy="2387771"/>
          </a:xfrm>
        </p:spPr>
        <p:txBody>
          <a:bodyPr anchor="b"/>
          <a:lstStyle>
            <a:lvl1pPr algn="ctr">
              <a:defRPr sz="5443"/>
            </a:lvl1pPr>
          </a:lstStyle>
          <a:p>
            <a:r>
              <a:rPr lang="pt-BR"/>
              <a:t>Clique para editar o título mestre</a:t>
            </a:r>
          </a:p>
        </p:txBody>
      </p:sp>
      <p:sp>
        <p:nvSpPr>
          <p:cNvPr id="3" name="Subtítulo 2"/>
          <p:cNvSpPr>
            <a:spLocks noGrp="1"/>
          </p:cNvSpPr>
          <p:nvPr>
            <p:ph type="subTitle" idx="1"/>
          </p:nvPr>
        </p:nvSpPr>
        <p:spPr>
          <a:xfrm>
            <a:off x="1143360" y="3601819"/>
            <a:ext cx="6857280" cy="1656174"/>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pt-BR"/>
              <a:t>Clique para editar o estilo do subtítulo Mestre</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C91050F0-21D0-4F83-97D4-F33DB185E4F9}" type="slidenum">
              <a:rPr lang="pt-BR" altLang="pt-BR"/>
              <a:pPr/>
              <a:t>‹nº›</a:t>
            </a:fld>
            <a:endParaRPr lang="pt-BR" altLang="pt-BR" dirty="0"/>
          </a:p>
        </p:txBody>
      </p:sp>
    </p:spTree>
    <p:extLst>
      <p:ext uri="{BB962C8B-B14F-4D97-AF65-F5344CB8AC3E}">
        <p14:creationId xmlns:p14="http://schemas.microsoft.com/office/powerpoint/2010/main" val="26039652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4B94EF68-6B6E-4899-AE57-2CDF242FF5B2}" type="slidenum">
              <a:rPr lang="pt-BR" altLang="pt-BR"/>
              <a:pPr/>
              <a:t>‹nº›</a:t>
            </a:fld>
            <a:endParaRPr lang="pt-BR" altLang="pt-BR" dirty="0"/>
          </a:p>
        </p:txBody>
      </p:sp>
    </p:spTree>
    <p:extLst>
      <p:ext uri="{BB962C8B-B14F-4D97-AF65-F5344CB8AC3E}">
        <p14:creationId xmlns:p14="http://schemas.microsoft.com/office/powerpoint/2010/main" val="13948091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521" y="1709460"/>
            <a:ext cx="7886880" cy="2852939"/>
          </a:xfrm>
        </p:spPr>
        <p:txBody>
          <a:bodyPr anchor="b"/>
          <a:lstStyle>
            <a:lvl1pPr>
              <a:defRPr sz="5443"/>
            </a:lvl1pPr>
          </a:lstStyle>
          <a:p>
            <a:r>
              <a:rPr lang="pt-BR"/>
              <a:t>Clique para editar o título mestre</a:t>
            </a:r>
          </a:p>
        </p:txBody>
      </p:sp>
      <p:sp>
        <p:nvSpPr>
          <p:cNvPr id="3" name="Espaço Reservado para Texto 2"/>
          <p:cNvSpPr>
            <a:spLocks noGrp="1"/>
          </p:cNvSpPr>
          <p:nvPr>
            <p:ph type="body" idx="1"/>
          </p:nvPr>
        </p:nvSpPr>
        <p:spPr>
          <a:xfrm>
            <a:off x="623521" y="4589763"/>
            <a:ext cx="7886880" cy="1499197"/>
          </a:xfrm>
        </p:spPr>
        <p:txBody>
          <a:bodyPr/>
          <a:lstStyle>
            <a:lvl1pPr marL="0" indent="0">
              <a:buNone/>
              <a:defRPr sz="2177"/>
            </a:lvl1pPr>
            <a:lvl2pPr marL="414726" indent="0">
              <a:buNone/>
              <a:defRPr sz="1814"/>
            </a:lvl2pPr>
            <a:lvl3pPr marL="829452" indent="0">
              <a:buNone/>
              <a:defRPr sz="1633"/>
            </a:lvl3pPr>
            <a:lvl4pPr marL="1244178" indent="0">
              <a:buNone/>
              <a:defRPr sz="1451"/>
            </a:lvl4pPr>
            <a:lvl5pPr marL="1658904" indent="0">
              <a:buNone/>
              <a:defRPr sz="1451"/>
            </a:lvl5pPr>
            <a:lvl6pPr marL="2073631" indent="0">
              <a:buNone/>
              <a:defRPr sz="1451"/>
            </a:lvl6pPr>
            <a:lvl7pPr marL="2488357" indent="0">
              <a:buNone/>
              <a:defRPr sz="1451"/>
            </a:lvl7pPr>
            <a:lvl8pPr marL="2903083" indent="0">
              <a:buNone/>
              <a:defRPr sz="1451"/>
            </a:lvl8pPr>
            <a:lvl9pPr marL="3317809" indent="0">
              <a:buNone/>
              <a:defRPr sz="1451"/>
            </a:lvl9pPr>
          </a:lstStyle>
          <a:p>
            <a:pPr lvl="0"/>
            <a:r>
              <a:rPr lang="pt-BR"/>
              <a:t>Editar estilos de texto Mestre</a:t>
            </a:r>
          </a:p>
        </p:txBody>
      </p:sp>
      <p:sp>
        <p:nvSpPr>
          <p:cNvPr id="4" name="Espaço Reservado para Data 3"/>
          <p:cNvSpPr>
            <a:spLocks noGrp="1"/>
          </p:cNvSpPr>
          <p:nvPr>
            <p:ph type="dt" idx="10"/>
          </p:nvPr>
        </p:nvSpPr>
        <p:spPr/>
        <p:txBody>
          <a:bodyPr/>
          <a:lstStyle>
            <a:lvl1pPr>
              <a:defRPr/>
            </a:lvl1pPr>
          </a:lstStyle>
          <a:p>
            <a:endParaRPr lang="pt-BR" altLang="pt-BR" dirty="0"/>
          </a:p>
        </p:txBody>
      </p:sp>
      <p:sp>
        <p:nvSpPr>
          <p:cNvPr id="5" name="Espaço Reservado para Rodapé 4"/>
          <p:cNvSpPr>
            <a:spLocks noGrp="1"/>
          </p:cNvSpPr>
          <p:nvPr>
            <p:ph type="ftr" idx="11"/>
          </p:nvPr>
        </p:nvSpPr>
        <p:spPr/>
        <p:txBody>
          <a:bodyPr/>
          <a:lstStyle>
            <a:lvl1pPr>
              <a:defRPr/>
            </a:lvl1pPr>
          </a:lstStyle>
          <a:p>
            <a:endParaRPr lang="pt-BR" altLang="pt-BR" dirty="0"/>
          </a:p>
        </p:txBody>
      </p:sp>
      <p:sp>
        <p:nvSpPr>
          <p:cNvPr id="6" name="Espaço Reservado para Número de Slide 5"/>
          <p:cNvSpPr>
            <a:spLocks noGrp="1"/>
          </p:cNvSpPr>
          <p:nvPr>
            <p:ph type="sldNum" idx="12"/>
          </p:nvPr>
        </p:nvSpPr>
        <p:spPr/>
        <p:txBody>
          <a:bodyPr/>
          <a:lstStyle>
            <a:lvl1pPr>
              <a:defRPr/>
            </a:lvl1pPr>
          </a:lstStyle>
          <a:p>
            <a:fld id="{39B3E411-13DF-46E6-93E3-30B219AD8983}" type="slidenum">
              <a:rPr lang="pt-BR" altLang="pt-BR"/>
              <a:pPr/>
              <a:t>‹nº›</a:t>
            </a:fld>
            <a:endParaRPr lang="pt-BR" altLang="pt-BR" dirty="0"/>
          </a:p>
        </p:txBody>
      </p:sp>
    </p:spTree>
    <p:extLst>
      <p:ext uri="{BB962C8B-B14F-4D97-AF65-F5344CB8AC3E}">
        <p14:creationId xmlns:p14="http://schemas.microsoft.com/office/powerpoint/2010/main" val="9347056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6480" y="1604328"/>
            <a:ext cx="4043520" cy="397625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38241" y="1604328"/>
            <a:ext cx="4044960" cy="397625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idx="10"/>
          </p:nvPr>
        </p:nvSpPr>
        <p:spPr/>
        <p:txBody>
          <a:bodyPr/>
          <a:lstStyle>
            <a:lvl1pPr>
              <a:defRPr/>
            </a:lvl1pPr>
          </a:lstStyle>
          <a:p>
            <a:endParaRPr lang="pt-BR" altLang="pt-BR" dirty="0"/>
          </a:p>
        </p:txBody>
      </p:sp>
      <p:sp>
        <p:nvSpPr>
          <p:cNvPr id="6" name="Espaço Reservado para Rodapé 5"/>
          <p:cNvSpPr>
            <a:spLocks noGrp="1"/>
          </p:cNvSpPr>
          <p:nvPr>
            <p:ph type="ftr" idx="11"/>
          </p:nvPr>
        </p:nvSpPr>
        <p:spPr/>
        <p:txBody>
          <a:bodyPr/>
          <a:lstStyle>
            <a:lvl1pPr>
              <a:defRPr/>
            </a:lvl1pPr>
          </a:lstStyle>
          <a:p>
            <a:endParaRPr lang="pt-BR" altLang="pt-BR" dirty="0"/>
          </a:p>
        </p:txBody>
      </p:sp>
      <p:sp>
        <p:nvSpPr>
          <p:cNvPr id="7" name="Espaço Reservado para Número de Slide 6"/>
          <p:cNvSpPr>
            <a:spLocks noGrp="1"/>
          </p:cNvSpPr>
          <p:nvPr>
            <p:ph type="sldNum" idx="12"/>
          </p:nvPr>
        </p:nvSpPr>
        <p:spPr/>
        <p:txBody>
          <a:bodyPr/>
          <a:lstStyle>
            <a:lvl1pPr>
              <a:defRPr/>
            </a:lvl1pPr>
          </a:lstStyle>
          <a:p>
            <a:fld id="{74F1B18F-AF93-4AB9-AC16-B1D950A754C5}" type="slidenum">
              <a:rPr lang="pt-BR" altLang="pt-BR"/>
              <a:pPr/>
              <a:t>‹nº›</a:t>
            </a:fld>
            <a:endParaRPr lang="pt-BR" altLang="pt-BR" dirty="0"/>
          </a:p>
        </p:txBody>
      </p:sp>
    </p:spTree>
    <p:extLst>
      <p:ext uri="{BB962C8B-B14F-4D97-AF65-F5344CB8AC3E}">
        <p14:creationId xmlns:p14="http://schemas.microsoft.com/office/powerpoint/2010/main" val="985037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3" Type="http://schemas.openxmlformats.org/officeDocument/2006/relationships/hyperlink" Target="mailto:terciopontes@gmail.com" TargetMode="External"/><Relationship Id="rId2" Type="http://schemas.openxmlformats.org/officeDocument/2006/relationships/theme" Target="../theme/theme13.xml"/><Relationship Id="rId1" Type="http://schemas.openxmlformats.org/officeDocument/2006/relationships/slideLayout" Target="../slideLayouts/slideLayout151.xml"/><Relationship Id="rId4" Type="http://schemas.openxmlformats.org/officeDocument/2006/relationships/image" Target="../media/image10.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11.jpe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theme" Target="../theme/theme15.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image" Target="../media/image1.png"/><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6.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7.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8.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19.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4.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6.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1358667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1450757"/>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822960" y="1845734"/>
            <a:ext cx="7543801" cy="4023360"/>
          </a:xfrm>
          <a:prstGeom prst="rect">
            <a:avLst/>
          </a:prstGeom>
        </p:spPr>
        <p:txBody>
          <a:bodyPr vert="horz" lIns="0" tIns="45720" rIns="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22962" y="6459787"/>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pt-BR" altLang="pt-BR" dirty="0"/>
          </a:p>
        </p:txBody>
      </p:sp>
      <p:sp>
        <p:nvSpPr>
          <p:cNvPr id="5" name="Footer Placeholder 4"/>
          <p:cNvSpPr>
            <a:spLocks noGrp="1"/>
          </p:cNvSpPr>
          <p:nvPr>
            <p:ph type="ftr" sz="quarter" idx="3"/>
          </p:nvPr>
        </p:nvSpPr>
        <p:spPr>
          <a:xfrm>
            <a:off x="2764640" y="6459787"/>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altLang="pt-BR" dirty="0"/>
          </a:p>
        </p:txBody>
      </p:sp>
      <p:sp>
        <p:nvSpPr>
          <p:cNvPr id="6" name="Slide Number Placeholder 5"/>
          <p:cNvSpPr>
            <a:spLocks noGrp="1"/>
          </p:cNvSpPr>
          <p:nvPr>
            <p:ph type="sldNum" sz="quarter" idx="4"/>
          </p:nvPr>
        </p:nvSpPr>
        <p:spPr>
          <a:xfrm>
            <a:off x="7425345" y="6459787"/>
            <a:ext cx="984019" cy="365125"/>
          </a:xfrm>
          <a:prstGeom prst="rect">
            <a:avLst/>
          </a:prstGeom>
        </p:spPr>
        <p:txBody>
          <a:bodyPr vert="horz" lIns="91440" tIns="45720" rIns="91440" bIns="45720" rtlCol="0" anchor="ctr"/>
          <a:lstStyle>
            <a:lvl1pPr algn="r">
              <a:defRPr sz="1050">
                <a:solidFill>
                  <a:srgbClr val="FFFFFF"/>
                </a:solidFill>
              </a:defRPr>
            </a:lvl1pPr>
          </a:lstStyle>
          <a:p>
            <a:fld id="{CD5851B8-163D-4E63-82A2-1136AFC5BD7D}" type="slidenum">
              <a:rPr lang="pt-BR" altLang="pt-BR" smtClean="0"/>
              <a:pPr/>
              <a:t>‹nº›</a:t>
            </a:fld>
            <a:endParaRPr lang="pt-BR" altLang="pt-BR" dirty="0"/>
          </a:p>
        </p:txBody>
      </p:sp>
      <p:cxnSp>
        <p:nvCxnSpPr>
          <p:cNvPr id="10" name="Straight Connector 9"/>
          <p:cNvCxnSpPr/>
          <p:nvPr/>
        </p:nvCxnSpPr>
        <p:spPr>
          <a:xfrm>
            <a:off x="895150"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67545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sldNum="0" hdr="0" ftr="0" dt="0"/>
  <p:txStyles>
    <p:titleStyle>
      <a:lvl1pPr algn="l" defTabSz="914305"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30" indent="-91430" algn="l" defTabSz="914305"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08" indent="-182861" algn="l" defTabSz="914305"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869" indent="-182861"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30" indent="-182861"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591" indent="-182861"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86" indent="-228577"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65" indent="-228577"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44" indent="-228577"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24" indent="-228577"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t-BR"/>
              <a:t>Clique para editar o formato do texto do título</a:t>
            </a:r>
          </a:p>
        </p:txBody>
      </p:sp>
      <p:sp>
        <p:nvSpPr>
          <p:cNvPr id="5122" name="Rectangle 2"/>
          <p:cNvSpPr>
            <a:spLocks noGrp="1" noChangeArrowheads="1"/>
          </p:cNvSpPr>
          <p:nvPr>
            <p:ph type="body" idx="1"/>
          </p:nvPr>
        </p:nvSpPr>
        <p:spPr bwMode="auto">
          <a:xfrm>
            <a:off x="456481" y="1604328"/>
            <a:ext cx="822672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pt-BR"/>
              <a:t>Clique para editar o formato do texto da estrutura de tópicos</a:t>
            </a:r>
          </a:p>
          <a:p>
            <a:pPr lvl="1"/>
            <a:r>
              <a:rPr lang="en-GB" altLang="pt-BR"/>
              <a:t>2.º nível da estrutura de tópicos</a:t>
            </a:r>
          </a:p>
          <a:p>
            <a:pPr lvl="2"/>
            <a:r>
              <a:rPr lang="en-GB" altLang="pt-BR"/>
              <a:t>3.º nível da estrutura de tópicos</a:t>
            </a:r>
          </a:p>
          <a:p>
            <a:pPr lvl="3"/>
            <a:r>
              <a:rPr lang="en-GB" altLang="pt-BR"/>
              <a:t>4.º nível da estrutura de tópicos</a:t>
            </a:r>
          </a:p>
          <a:p>
            <a:pPr lvl="4"/>
            <a:r>
              <a:rPr lang="en-GB" altLang="pt-BR"/>
              <a:t>5.º nível da estrutura de tópicos</a:t>
            </a:r>
          </a:p>
          <a:p>
            <a:pPr lvl="4"/>
            <a:r>
              <a:rPr lang="en-GB" altLang="pt-BR"/>
              <a:t>6.º nível da estrutura de tópicos</a:t>
            </a:r>
          </a:p>
          <a:p>
            <a:pPr lvl="4"/>
            <a:r>
              <a:rPr lang="en-GB" altLang="pt-BR"/>
              <a:t>7.º nível da estrutura de tópicos</a:t>
            </a:r>
          </a:p>
        </p:txBody>
      </p:sp>
    </p:spTree>
    <p:extLst>
      <p:ext uri="{BB962C8B-B14F-4D97-AF65-F5344CB8AC3E}">
        <p14:creationId xmlns:p14="http://schemas.microsoft.com/office/powerpoint/2010/main" val="90321836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hf sldNum="0" hdr="0" ftr="0" dt="0"/>
  <p:txStyles>
    <p:titleStyle>
      <a:lvl1pPr algn="ctr" defTabSz="407526" rtl="0" fontAlgn="base" hangingPunct="0">
        <a:lnSpc>
          <a:spcPct val="93000"/>
        </a:lnSpc>
        <a:spcBef>
          <a:spcPct val="0"/>
        </a:spcBef>
        <a:spcAft>
          <a:spcPct val="0"/>
        </a:spcAft>
        <a:buClr>
          <a:srgbClr val="000000"/>
        </a:buClr>
        <a:buSzPct val="100000"/>
        <a:buFont typeface="Times New Roman" panose="02020603050405020304" pitchFamily="18" charset="0"/>
        <a:defRPr sz="3991" kern="1200">
          <a:solidFill>
            <a:srgbClr val="000000"/>
          </a:solidFill>
          <a:latin typeface="+mj-lt"/>
          <a:ea typeface="+mj-ea"/>
          <a:cs typeface="+mj-cs"/>
        </a:defRPr>
      </a:lvl1pPr>
      <a:lvl2pPr marL="673930" indent="-259204" algn="ctr" defTabSz="4075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000000"/>
          </a:solidFill>
          <a:latin typeface="Times New Roman" panose="02020603050405020304" pitchFamily="18" charset="0"/>
          <a:cs typeface="Segoe UI" panose="020B0502040204020203" pitchFamily="34" charset="0"/>
        </a:defRPr>
      </a:lvl2pPr>
      <a:lvl3pPr marL="1036815" indent="-207363" algn="ctr" defTabSz="4075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000000"/>
          </a:solidFill>
          <a:latin typeface="Times New Roman" panose="02020603050405020304" pitchFamily="18" charset="0"/>
          <a:cs typeface="Segoe UI" panose="020B0502040204020203" pitchFamily="34" charset="0"/>
        </a:defRPr>
      </a:lvl3pPr>
      <a:lvl4pPr marL="1451541" indent="-207363" algn="ctr" defTabSz="4075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000000"/>
          </a:solidFill>
          <a:latin typeface="Times New Roman" panose="02020603050405020304" pitchFamily="18" charset="0"/>
          <a:cs typeface="Segoe UI" panose="020B0502040204020203" pitchFamily="34" charset="0"/>
        </a:defRPr>
      </a:lvl4pPr>
      <a:lvl5pPr marL="1866268" indent="-207363" algn="ctr" defTabSz="4075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000000"/>
          </a:solidFill>
          <a:latin typeface="Times New Roman" panose="02020603050405020304" pitchFamily="18" charset="0"/>
          <a:cs typeface="Segoe UI" panose="020B0502040204020203" pitchFamily="34" charset="0"/>
        </a:defRPr>
      </a:lvl5pPr>
      <a:lvl6pPr marL="2280994" indent="-207363" algn="ctr" defTabSz="4075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000000"/>
          </a:solidFill>
          <a:latin typeface="Times New Roman" panose="02020603050405020304" pitchFamily="18" charset="0"/>
          <a:cs typeface="Segoe UI" panose="020B0502040204020203" pitchFamily="34" charset="0"/>
        </a:defRPr>
      </a:lvl6pPr>
      <a:lvl7pPr marL="2695720" indent="-207363" algn="ctr" defTabSz="4075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000000"/>
          </a:solidFill>
          <a:latin typeface="Times New Roman" panose="02020603050405020304" pitchFamily="18" charset="0"/>
          <a:cs typeface="Segoe UI" panose="020B0502040204020203" pitchFamily="34" charset="0"/>
        </a:defRPr>
      </a:lvl7pPr>
      <a:lvl8pPr marL="3110446" indent="-207363" algn="ctr" defTabSz="4075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000000"/>
          </a:solidFill>
          <a:latin typeface="Times New Roman" panose="02020603050405020304" pitchFamily="18" charset="0"/>
          <a:cs typeface="Segoe UI" panose="020B0502040204020203" pitchFamily="34" charset="0"/>
        </a:defRPr>
      </a:lvl8pPr>
      <a:lvl9pPr marL="3525172" indent="-207363" algn="ctr" defTabSz="407526" rtl="0" fontAlgn="base" hangingPunct="0">
        <a:lnSpc>
          <a:spcPct val="93000"/>
        </a:lnSpc>
        <a:spcBef>
          <a:spcPct val="0"/>
        </a:spcBef>
        <a:spcAft>
          <a:spcPct val="0"/>
        </a:spcAft>
        <a:buClr>
          <a:srgbClr val="000000"/>
        </a:buClr>
        <a:buSzPct val="100000"/>
        <a:buFont typeface="Times New Roman" panose="02020603050405020304" pitchFamily="18" charset="0"/>
        <a:defRPr sz="3991">
          <a:solidFill>
            <a:srgbClr val="000000"/>
          </a:solidFill>
          <a:latin typeface="Times New Roman" panose="02020603050405020304" pitchFamily="18" charset="0"/>
          <a:cs typeface="Segoe UI" panose="020B0502040204020203" pitchFamily="34" charset="0"/>
        </a:defRPr>
      </a:lvl9pPr>
    </p:titleStyle>
    <p:bodyStyle>
      <a:lvl1pPr marL="311045" indent="-311045" algn="l" defTabSz="407526" rtl="0" fontAlgn="base" hangingPunct="0">
        <a:lnSpc>
          <a:spcPct val="93000"/>
        </a:lnSpc>
        <a:spcBef>
          <a:spcPct val="0"/>
        </a:spcBef>
        <a:spcAft>
          <a:spcPts val="1282"/>
        </a:spcAft>
        <a:buClr>
          <a:srgbClr val="000000"/>
        </a:buClr>
        <a:buSzPct val="100000"/>
        <a:buFont typeface="Times New Roman" panose="02020603050405020304" pitchFamily="18" charset="0"/>
        <a:defRPr sz="2903" kern="1200">
          <a:solidFill>
            <a:srgbClr val="000000"/>
          </a:solidFill>
          <a:latin typeface="+mn-lt"/>
          <a:ea typeface="+mn-ea"/>
          <a:cs typeface="+mn-cs"/>
        </a:defRPr>
      </a:lvl1pPr>
      <a:lvl2pPr marL="673930" indent="-259204" algn="l" defTabSz="407526" rtl="0" fontAlgn="base" hangingPunct="0">
        <a:lnSpc>
          <a:spcPct val="93000"/>
        </a:lnSpc>
        <a:spcBef>
          <a:spcPct val="0"/>
        </a:spcBef>
        <a:spcAft>
          <a:spcPts val="1032"/>
        </a:spcAft>
        <a:buClr>
          <a:srgbClr val="000000"/>
        </a:buClr>
        <a:buSzPct val="100000"/>
        <a:buFont typeface="Times New Roman" panose="02020603050405020304" pitchFamily="18" charset="0"/>
        <a:defRPr sz="2540" kern="1200">
          <a:solidFill>
            <a:srgbClr val="000000"/>
          </a:solidFill>
          <a:latin typeface="+mn-lt"/>
          <a:ea typeface="+mn-ea"/>
          <a:cs typeface="+mn-cs"/>
        </a:defRPr>
      </a:lvl2pPr>
      <a:lvl3pPr marL="1036815" indent="-207363" algn="l" defTabSz="407526" rtl="0" fontAlgn="base" hangingPunct="0">
        <a:lnSpc>
          <a:spcPct val="93000"/>
        </a:lnSpc>
        <a:spcBef>
          <a:spcPct val="0"/>
        </a:spcBef>
        <a:spcAft>
          <a:spcPts val="771"/>
        </a:spcAft>
        <a:buClr>
          <a:srgbClr val="000000"/>
        </a:buClr>
        <a:buSzPct val="100000"/>
        <a:buFont typeface="Times New Roman" panose="02020603050405020304" pitchFamily="18" charset="0"/>
        <a:defRPr sz="2177" kern="1200">
          <a:solidFill>
            <a:srgbClr val="000000"/>
          </a:solidFill>
          <a:latin typeface="+mn-lt"/>
          <a:ea typeface="+mn-ea"/>
          <a:cs typeface="+mn-cs"/>
        </a:defRPr>
      </a:lvl3pPr>
      <a:lvl4pPr marL="1451541" indent="-207363" algn="l" defTabSz="407526" rtl="0" fontAlgn="base" hangingPunct="0">
        <a:lnSpc>
          <a:spcPct val="93000"/>
        </a:lnSpc>
        <a:spcBef>
          <a:spcPct val="0"/>
        </a:spcBef>
        <a:spcAft>
          <a:spcPts val="522"/>
        </a:spcAft>
        <a:buClr>
          <a:srgbClr val="000000"/>
        </a:buClr>
        <a:buSzPct val="100000"/>
        <a:buFont typeface="Times New Roman" panose="02020603050405020304" pitchFamily="18" charset="0"/>
        <a:defRPr sz="1814" kern="1200">
          <a:solidFill>
            <a:srgbClr val="000000"/>
          </a:solidFill>
          <a:latin typeface="+mn-lt"/>
          <a:ea typeface="+mn-ea"/>
          <a:cs typeface="+mn-cs"/>
        </a:defRPr>
      </a:lvl4pPr>
      <a:lvl5pPr marL="1866268" indent="-207363" algn="l" defTabSz="407526" rtl="0" fontAlgn="base" hangingPunct="0">
        <a:lnSpc>
          <a:spcPct val="93000"/>
        </a:lnSpc>
        <a:spcBef>
          <a:spcPct val="0"/>
        </a:spcBef>
        <a:spcAft>
          <a:spcPts val="261"/>
        </a:spcAft>
        <a:buClr>
          <a:srgbClr val="000000"/>
        </a:buClr>
        <a:buSzPct val="100000"/>
        <a:buFont typeface="Times New Roman" panose="02020603050405020304" pitchFamily="18" charset="0"/>
        <a:defRPr sz="1814" kern="1200">
          <a:solidFill>
            <a:srgbClr val="000000"/>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pt-B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pt-BR"/>
              <a:t>Clique para editar o título mestre</a:t>
            </a:r>
            <a:endParaRPr kumimoji="0" lang="en-US"/>
          </a:p>
        </p:txBody>
      </p:sp>
      <p:sp>
        <p:nvSpPr>
          <p:cNvPr id="13" name="Espaço Reservado para Texto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pt-BR"/>
              <a:t>Clique para editar 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4" name="Espaço Reservado para Data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endParaRPr lang="pt-BR" dirty="0"/>
          </a:p>
        </p:txBody>
      </p:sp>
      <p:sp>
        <p:nvSpPr>
          <p:cNvPr id="3" name="Espaço Reservado para Rodapé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pt-BR" dirty="0"/>
          </a:p>
        </p:txBody>
      </p:sp>
      <p:sp>
        <p:nvSpPr>
          <p:cNvPr id="23" name="Espaço Reservado para Número de Slid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D362E62-15BA-4C2C-9FA0-A42508052DEB}" type="slidenum">
              <a:rPr lang="pt-BR" smtClean="0"/>
              <a:t>‹nº›</a:t>
            </a:fld>
            <a:endParaRPr lang="pt-BR" dirty="0"/>
          </a:p>
        </p:txBody>
      </p:sp>
    </p:spTree>
    <p:extLst>
      <p:ext uri="{BB962C8B-B14F-4D97-AF65-F5344CB8AC3E}">
        <p14:creationId xmlns:p14="http://schemas.microsoft.com/office/powerpoint/2010/main" val="3242179226"/>
      </p:ext>
    </p:extLst>
  </p:cSld>
  <p:clrMap bg1="dk1" tx1="lt1" bg2="dk2"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hf sldNum="0"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50" name="Rectangle 7"/>
          <p:cNvSpPr>
            <a:spLocks noChangeArrowheads="1"/>
          </p:cNvSpPr>
          <p:nvPr userDrawn="1"/>
        </p:nvSpPr>
        <p:spPr bwMode="auto">
          <a:xfrm>
            <a:off x="0" y="6165850"/>
            <a:ext cx="9144000" cy="692150"/>
          </a:xfrm>
          <a:prstGeom prst="rect">
            <a:avLst/>
          </a:prstGeom>
          <a:gradFill rotWithShape="1">
            <a:gsLst>
              <a:gs pos="0">
                <a:srgbClr val="2F1800"/>
              </a:gs>
              <a:gs pos="50000">
                <a:srgbClr val="663300"/>
              </a:gs>
              <a:gs pos="100000">
                <a:srgbClr val="2F1800"/>
              </a:gs>
            </a:gsLst>
            <a:lin ang="5400000" scaled="1"/>
          </a:gradFill>
          <a:ln w="9525">
            <a:solidFill>
              <a:schemeClr val="tx1"/>
            </a:solidFill>
            <a:miter lim="800000"/>
            <a:headEnd/>
            <a:tailEnd/>
          </a:ln>
        </p:spPr>
        <p:txBody>
          <a:bodyPr wrap="none" anchor="ct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algn="ctr" eaLnBrk="0" fontAlgn="base" hangingPunct="0">
              <a:spcBef>
                <a:spcPct val="0"/>
              </a:spcBef>
              <a:spcAft>
                <a:spcPct val="0"/>
              </a:spcAft>
              <a:defRPr sz="2400" b="1" i="1">
                <a:solidFill>
                  <a:schemeClr val="tx1"/>
                </a:solidFill>
                <a:latin typeface="Arial" charset="0"/>
              </a:defRPr>
            </a:lvl6pPr>
            <a:lvl7pPr marL="2971800" indent="-228600" algn="ctr" eaLnBrk="0" fontAlgn="base" hangingPunct="0">
              <a:spcBef>
                <a:spcPct val="0"/>
              </a:spcBef>
              <a:spcAft>
                <a:spcPct val="0"/>
              </a:spcAft>
              <a:defRPr sz="2400" b="1" i="1">
                <a:solidFill>
                  <a:schemeClr val="tx1"/>
                </a:solidFill>
                <a:latin typeface="Arial" charset="0"/>
              </a:defRPr>
            </a:lvl7pPr>
            <a:lvl8pPr marL="3429000" indent="-228600" algn="ctr" eaLnBrk="0" fontAlgn="base" hangingPunct="0">
              <a:spcBef>
                <a:spcPct val="0"/>
              </a:spcBef>
              <a:spcAft>
                <a:spcPct val="0"/>
              </a:spcAft>
              <a:defRPr sz="2400" b="1" i="1">
                <a:solidFill>
                  <a:schemeClr val="tx1"/>
                </a:solidFill>
                <a:latin typeface="Arial" charset="0"/>
              </a:defRPr>
            </a:lvl8pPr>
            <a:lvl9pPr marL="3886200" indent="-228600" algn="ctr" eaLnBrk="0" fontAlgn="base" hangingPunct="0">
              <a:spcBef>
                <a:spcPct val="0"/>
              </a:spcBef>
              <a:spcAft>
                <a:spcPct val="0"/>
              </a:spcAft>
              <a:defRPr sz="2400" b="1" i="1">
                <a:solidFill>
                  <a:schemeClr val="tx1"/>
                </a:solidFill>
                <a:latin typeface="Arial" charset="0"/>
              </a:defRPr>
            </a:lvl9pPr>
          </a:lstStyle>
          <a:p>
            <a:pPr eaLnBrk="1" hangingPunct="1">
              <a:defRPr/>
            </a:pPr>
            <a:endParaRPr lang="pt-BR" altLang="pt-BR" b="0" i="0">
              <a:solidFill>
                <a:srgbClr val="000000"/>
              </a:solidFill>
            </a:endParaRPr>
          </a:p>
        </p:txBody>
      </p:sp>
      <p:sp>
        <p:nvSpPr>
          <p:cNvPr id="2051" name="Rectangle 8"/>
          <p:cNvSpPr>
            <a:spLocks noChangeArrowheads="1"/>
          </p:cNvSpPr>
          <p:nvPr userDrawn="1"/>
        </p:nvSpPr>
        <p:spPr bwMode="auto">
          <a:xfrm>
            <a:off x="0" y="0"/>
            <a:ext cx="9144000" cy="1916113"/>
          </a:xfrm>
          <a:prstGeom prst="rect">
            <a:avLst/>
          </a:prstGeom>
          <a:gradFill rotWithShape="1">
            <a:gsLst>
              <a:gs pos="0">
                <a:srgbClr val="2F1800"/>
              </a:gs>
              <a:gs pos="50000">
                <a:srgbClr val="663300"/>
              </a:gs>
              <a:gs pos="100000">
                <a:srgbClr val="2F1800"/>
              </a:gs>
            </a:gsLst>
            <a:lin ang="5400000" scaled="1"/>
          </a:gradFill>
          <a:ln w="9525">
            <a:solidFill>
              <a:schemeClr val="tx1"/>
            </a:solidFill>
            <a:miter lim="800000"/>
            <a:headEnd/>
            <a:tailEnd/>
          </a:ln>
        </p:spPr>
        <p:txBody>
          <a:bodyPr wrap="none" anchor="ct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algn="ctr" eaLnBrk="0" fontAlgn="base" hangingPunct="0">
              <a:spcBef>
                <a:spcPct val="0"/>
              </a:spcBef>
              <a:spcAft>
                <a:spcPct val="0"/>
              </a:spcAft>
              <a:defRPr sz="2400" b="1" i="1">
                <a:solidFill>
                  <a:schemeClr val="tx1"/>
                </a:solidFill>
                <a:latin typeface="Arial" charset="0"/>
              </a:defRPr>
            </a:lvl6pPr>
            <a:lvl7pPr marL="2971800" indent="-228600" algn="ctr" eaLnBrk="0" fontAlgn="base" hangingPunct="0">
              <a:spcBef>
                <a:spcPct val="0"/>
              </a:spcBef>
              <a:spcAft>
                <a:spcPct val="0"/>
              </a:spcAft>
              <a:defRPr sz="2400" b="1" i="1">
                <a:solidFill>
                  <a:schemeClr val="tx1"/>
                </a:solidFill>
                <a:latin typeface="Arial" charset="0"/>
              </a:defRPr>
            </a:lvl7pPr>
            <a:lvl8pPr marL="3429000" indent="-228600" algn="ctr" eaLnBrk="0" fontAlgn="base" hangingPunct="0">
              <a:spcBef>
                <a:spcPct val="0"/>
              </a:spcBef>
              <a:spcAft>
                <a:spcPct val="0"/>
              </a:spcAft>
              <a:defRPr sz="2400" b="1" i="1">
                <a:solidFill>
                  <a:schemeClr val="tx1"/>
                </a:solidFill>
                <a:latin typeface="Arial" charset="0"/>
              </a:defRPr>
            </a:lvl8pPr>
            <a:lvl9pPr marL="3886200" indent="-228600" algn="ctr" eaLnBrk="0" fontAlgn="base" hangingPunct="0">
              <a:spcBef>
                <a:spcPct val="0"/>
              </a:spcBef>
              <a:spcAft>
                <a:spcPct val="0"/>
              </a:spcAft>
              <a:defRPr sz="2400" b="1" i="1">
                <a:solidFill>
                  <a:schemeClr val="tx1"/>
                </a:solidFill>
                <a:latin typeface="Arial" charset="0"/>
              </a:defRPr>
            </a:lvl9pPr>
          </a:lstStyle>
          <a:p>
            <a:pPr eaLnBrk="1" hangingPunct="1">
              <a:defRPr/>
            </a:pPr>
            <a:endParaRPr lang="pt-BR" altLang="pt-BR" b="0" i="0">
              <a:solidFill>
                <a:srgbClr val="000000"/>
              </a:solidFill>
            </a:endParaRPr>
          </a:p>
        </p:txBody>
      </p:sp>
      <p:sp>
        <p:nvSpPr>
          <p:cNvPr id="1033" name="Rectangle 9"/>
          <p:cNvSpPr>
            <a:spLocks noChangeArrowheads="1"/>
          </p:cNvSpPr>
          <p:nvPr userDrawn="1"/>
        </p:nvSpPr>
        <p:spPr bwMode="auto">
          <a:xfrm>
            <a:off x="0" y="765175"/>
            <a:ext cx="9144000" cy="11747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pt-BR" b="0" i="0">
              <a:solidFill>
                <a:srgbClr val="000000"/>
              </a:solidFill>
              <a:latin typeface="Arial" charset="0"/>
            </a:endParaRPr>
          </a:p>
        </p:txBody>
      </p:sp>
      <p:sp>
        <p:nvSpPr>
          <p:cNvPr id="1034" name="Rectangle 10"/>
          <p:cNvSpPr>
            <a:spLocks noChangeArrowheads="1"/>
          </p:cNvSpPr>
          <p:nvPr userDrawn="1"/>
        </p:nvSpPr>
        <p:spPr bwMode="auto">
          <a:xfrm>
            <a:off x="0" y="6453188"/>
            <a:ext cx="9144000" cy="11747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pt-BR" b="0" i="0">
              <a:solidFill>
                <a:srgbClr val="000000"/>
              </a:solidFill>
              <a:latin typeface="Arial" charset="0"/>
            </a:endParaRPr>
          </a:p>
        </p:txBody>
      </p:sp>
      <p:pic>
        <p:nvPicPr>
          <p:cNvPr id="1030" name="Picture 11" descr="Térciomarron">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56550" y="5734050"/>
            <a:ext cx="91281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411119"/>
      </p:ext>
    </p:extLst>
  </p:cSld>
  <p:clrMap bg1="lt1" tx1="dk1" bg2="lt2" tx2="dk2" accent1="accent1" accent2="accent2" accent3="accent3" accent4="accent4" accent5="accent5" accent6="accent6" hlink="hlink" folHlink="folHlink"/>
  <p:sldLayoutIdLst>
    <p:sldLayoutId id="2147484279" r:id="rId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15888"/>
            <a:ext cx="8229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3075" name="Rectangle 3"/>
          <p:cNvSpPr>
            <a:spLocks noGrp="1" noChangeArrowheads="1"/>
          </p:cNvSpPr>
          <p:nvPr>
            <p:ph type="body" idx="1"/>
          </p:nvPr>
        </p:nvSpPr>
        <p:spPr bwMode="auto">
          <a:xfrm>
            <a:off x="468313" y="13414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728068" name="Rectangle 4"/>
          <p:cNvSpPr>
            <a:spLocks noGrp="1" noChangeArrowheads="1"/>
          </p:cNvSpPr>
          <p:nvPr>
            <p:ph type="dt" sz="half" idx="2"/>
          </p:nvPr>
        </p:nvSpPr>
        <p:spPr bwMode="auto">
          <a:xfrm>
            <a:off x="457200" y="60928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endParaRPr lang="pt-BR" dirty="0"/>
          </a:p>
        </p:txBody>
      </p:sp>
      <p:sp>
        <p:nvSpPr>
          <p:cNvPr id="728069" name="Rectangle 5"/>
          <p:cNvSpPr>
            <a:spLocks noGrp="1" noChangeArrowheads="1"/>
          </p:cNvSpPr>
          <p:nvPr>
            <p:ph type="ftr" sz="quarter" idx="3"/>
          </p:nvPr>
        </p:nvSpPr>
        <p:spPr bwMode="auto">
          <a:xfrm>
            <a:off x="3124200" y="60928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pt-BR" dirty="0"/>
          </a:p>
        </p:txBody>
      </p:sp>
      <p:sp>
        <p:nvSpPr>
          <p:cNvPr id="728070" name="Rectangle 6"/>
          <p:cNvSpPr>
            <a:spLocks noGrp="1" noChangeArrowheads="1"/>
          </p:cNvSpPr>
          <p:nvPr>
            <p:ph type="sldNum" sz="quarter" idx="4"/>
          </p:nvPr>
        </p:nvSpPr>
        <p:spPr bwMode="auto">
          <a:xfrm>
            <a:off x="6553200" y="60928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1995EAE1-5407-407B-ADD6-8B1F3E0576B8}" type="slidenum">
              <a:rPr lang="pt-BR" altLang="pt-BR"/>
              <a:pPr>
                <a:defRPr/>
              </a:pPr>
              <a:t>‹nº›</a:t>
            </a:fld>
            <a:endParaRPr lang="pt-BR" altLang="pt-BR" dirty="0"/>
          </a:p>
        </p:txBody>
      </p:sp>
    </p:spTree>
    <p:extLst>
      <p:ext uri="{BB962C8B-B14F-4D97-AF65-F5344CB8AC3E}">
        <p14:creationId xmlns:p14="http://schemas.microsoft.com/office/powerpoint/2010/main" val="4049112487"/>
      </p:ext>
    </p:extLst>
  </p:cSld>
  <p:clrMap bg1="dk2" tx1="lt1" bg2="dk1" tx2="lt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Lst>
  <p:hf sldNum="0" hdr="0" ftr="0" dt="0"/>
  <p:txStyles>
    <p:titleStyle>
      <a:lvl1pPr algn="ctr" rtl="0" eaLnBrk="0" fontAlgn="base" hangingPunct="0">
        <a:lnSpc>
          <a:spcPct val="80000"/>
        </a:lnSpc>
        <a:spcBef>
          <a:spcPct val="0"/>
        </a:spcBef>
        <a:spcAft>
          <a:spcPct val="0"/>
        </a:spcAft>
        <a:defRPr sz="4400">
          <a:solidFill>
            <a:schemeClr val="tx2"/>
          </a:solidFill>
          <a:latin typeface="+mj-lt"/>
          <a:ea typeface="+mj-ea"/>
          <a:cs typeface="+mj-cs"/>
        </a:defRPr>
      </a:lvl1pPr>
      <a:lvl2pPr algn="ctr" rtl="0" eaLnBrk="0" fontAlgn="base" hangingPunct="0">
        <a:lnSpc>
          <a:spcPct val="80000"/>
        </a:lnSpc>
        <a:spcBef>
          <a:spcPct val="0"/>
        </a:spcBef>
        <a:spcAft>
          <a:spcPct val="0"/>
        </a:spcAft>
        <a:defRPr sz="4400">
          <a:solidFill>
            <a:schemeClr val="tx2"/>
          </a:solidFill>
          <a:latin typeface="Arial" charset="0"/>
        </a:defRPr>
      </a:lvl2pPr>
      <a:lvl3pPr algn="ctr" rtl="0" eaLnBrk="0" fontAlgn="base" hangingPunct="0">
        <a:lnSpc>
          <a:spcPct val="80000"/>
        </a:lnSpc>
        <a:spcBef>
          <a:spcPct val="0"/>
        </a:spcBef>
        <a:spcAft>
          <a:spcPct val="0"/>
        </a:spcAft>
        <a:defRPr sz="4400">
          <a:solidFill>
            <a:schemeClr val="tx2"/>
          </a:solidFill>
          <a:latin typeface="Arial" charset="0"/>
        </a:defRPr>
      </a:lvl3pPr>
      <a:lvl4pPr algn="ctr" rtl="0" eaLnBrk="0" fontAlgn="base" hangingPunct="0">
        <a:lnSpc>
          <a:spcPct val="80000"/>
        </a:lnSpc>
        <a:spcBef>
          <a:spcPct val="0"/>
        </a:spcBef>
        <a:spcAft>
          <a:spcPct val="0"/>
        </a:spcAft>
        <a:defRPr sz="4400">
          <a:solidFill>
            <a:schemeClr val="tx2"/>
          </a:solidFill>
          <a:latin typeface="Arial" charset="0"/>
        </a:defRPr>
      </a:lvl4pPr>
      <a:lvl5pPr algn="ctr" rtl="0" eaLnBrk="0" fontAlgn="base" hangingPunct="0">
        <a:lnSpc>
          <a:spcPct val="80000"/>
        </a:lnSpc>
        <a:spcBef>
          <a:spcPct val="0"/>
        </a:spcBef>
        <a:spcAft>
          <a:spcPct val="0"/>
        </a:spcAft>
        <a:defRPr sz="4400">
          <a:solidFill>
            <a:schemeClr val="tx2"/>
          </a:solidFill>
          <a:latin typeface="Arial" charset="0"/>
        </a:defRPr>
      </a:lvl5pPr>
      <a:lvl6pPr marL="457200" algn="ctr" rtl="0" fontAlgn="base">
        <a:lnSpc>
          <a:spcPct val="80000"/>
        </a:lnSpc>
        <a:spcBef>
          <a:spcPct val="0"/>
        </a:spcBef>
        <a:spcAft>
          <a:spcPct val="0"/>
        </a:spcAft>
        <a:defRPr sz="4400">
          <a:solidFill>
            <a:schemeClr val="tx2"/>
          </a:solidFill>
          <a:latin typeface="Arial" charset="0"/>
        </a:defRPr>
      </a:lvl6pPr>
      <a:lvl7pPr marL="914400" algn="ctr" rtl="0" fontAlgn="base">
        <a:lnSpc>
          <a:spcPct val="80000"/>
        </a:lnSpc>
        <a:spcBef>
          <a:spcPct val="0"/>
        </a:spcBef>
        <a:spcAft>
          <a:spcPct val="0"/>
        </a:spcAft>
        <a:defRPr sz="4400">
          <a:solidFill>
            <a:schemeClr val="tx2"/>
          </a:solidFill>
          <a:latin typeface="Arial" charset="0"/>
        </a:defRPr>
      </a:lvl7pPr>
      <a:lvl8pPr marL="1371600" algn="ctr" rtl="0" fontAlgn="base">
        <a:lnSpc>
          <a:spcPct val="80000"/>
        </a:lnSpc>
        <a:spcBef>
          <a:spcPct val="0"/>
        </a:spcBef>
        <a:spcAft>
          <a:spcPct val="0"/>
        </a:spcAft>
        <a:defRPr sz="4400">
          <a:solidFill>
            <a:schemeClr val="tx2"/>
          </a:solidFill>
          <a:latin typeface="Arial" charset="0"/>
        </a:defRPr>
      </a:lvl8pPr>
      <a:lvl9pPr marL="1828800" algn="ctr" rtl="0" fontAlgn="base">
        <a:lnSpc>
          <a:spcPct val="80000"/>
        </a:lnSpc>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178089653"/>
      </p:ext>
    </p:extLst>
  </p:cSld>
  <p:clrMap bg1="dk1" tx1="lt1" bg2="dk2" tx2="lt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 id="2147484487" r:id="rId13"/>
    <p:sldLayoutId id="2147484488" r:id="rId14"/>
    <p:sldLayoutId id="2147484489" r:id="rId15"/>
    <p:sldLayoutId id="2147484490" r:id="rId16"/>
    <p:sldLayoutId id="2147484491"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8985528-3EFD-4DBB-A5A4-129D045AF434}" type="datetimeFigureOut">
              <a:rPr lang="pt-BR">
                <a:solidFill>
                  <a:prstClr val="black">
                    <a:tint val="75000"/>
                  </a:prstClr>
                </a:solidFill>
              </a:rPr>
              <a:pPr>
                <a:defRPr/>
              </a:pPr>
              <a:t>15/09/2017</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DF1ED7-0910-4180-8BF1-1682D0BD12F3}" type="slidenum">
              <a:rPr lang="pt-BR">
                <a:solidFill>
                  <a:prstClr val="black">
                    <a:tint val="75000"/>
                  </a:prstClr>
                </a:solidFill>
              </a:rPr>
              <a:pPr>
                <a:defRPr/>
              </a:pPr>
              <a:t>‹nº›</a:t>
            </a:fld>
            <a:endParaRPr lang="pt-BR">
              <a:solidFill>
                <a:prstClr val="black">
                  <a:tint val="75000"/>
                </a:prstClr>
              </a:solidFill>
            </a:endParaRPr>
          </a:p>
        </p:txBody>
      </p:sp>
    </p:spTree>
    <p:extLst>
      <p:ext uri="{BB962C8B-B14F-4D97-AF65-F5344CB8AC3E}">
        <p14:creationId xmlns:p14="http://schemas.microsoft.com/office/powerpoint/2010/main" val="4262348098"/>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61289-B2F9-4134-B445-34FC6F03541F}" type="datetimeFigureOut">
              <a:rPr lang="pt-BR" smtClean="0">
                <a:solidFill>
                  <a:prstClr val="black">
                    <a:tint val="75000"/>
                  </a:prstClr>
                </a:solidFill>
              </a:rPr>
              <a:pPr/>
              <a:t>15/09/2017</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E67EF-76CB-4FBE-A807-0AA7189B43AC}"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69294598"/>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30DBB-9FD5-43E7-88F1-55A569E9525E}" type="datetimeFigureOut">
              <a:rPr lang="nl-BE"/>
              <a:t>15/09/2017</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36665-E7E9-4861-9ADF-F11A47CBAD79}" type="slidenum">
              <a:rPr lang="nl-BE"/>
              <a:t>‹nº›</a:t>
            </a:fld>
            <a:endParaRPr lang="nl-BE"/>
          </a:p>
        </p:txBody>
      </p:sp>
    </p:spTree>
    <p:extLst>
      <p:ext uri="{BB962C8B-B14F-4D97-AF65-F5344CB8AC3E}">
        <p14:creationId xmlns:p14="http://schemas.microsoft.com/office/powerpoint/2010/main" val="3934532240"/>
      </p:ext>
    </p:extLst>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A0431D7-FEE7-49EB-8641-1BC6A6D8942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pt-BR"/>
              <a:t>Click to edit Master title style</a:t>
            </a:r>
          </a:p>
        </p:txBody>
      </p:sp>
      <p:sp>
        <p:nvSpPr>
          <p:cNvPr id="1027" name="Rectangle 3">
            <a:extLst>
              <a:ext uri="{FF2B5EF4-FFF2-40B4-BE49-F238E27FC236}">
                <a16:creationId xmlns:a16="http://schemas.microsoft.com/office/drawing/2014/main" id="{7BE1F6E6-092E-44A5-B949-3DB0043F57E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pt-BR"/>
              <a:t>Click to edit Master text styles</a:t>
            </a:r>
          </a:p>
          <a:p>
            <a:pPr lvl="1"/>
            <a:r>
              <a:rPr lang="en-GB" altLang="pt-BR"/>
              <a:t>Second level</a:t>
            </a:r>
          </a:p>
          <a:p>
            <a:pPr lvl="2"/>
            <a:r>
              <a:rPr lang="en-GB" altLang="pt-BR"/>
              <a:t>Third level</a:t>
            </a:r>
          </a:p>
          <a:p>
            <a:pPr lvl="3"/>
            <a:r>
              <a:rPr lang="en-GB" altLang="pt-BR"/>
              <a:t>Fourth level</a:t>
            </a:r>
          </a:p>
          <a:p>
            <a:pPr lvl="4"/>
            <a:r>
              <a:rPr lang="en-GB" altLang="pt-BR"/>
              <a:t>Fifth level</a:t>
            </a:r>
          </a:p>
        </p:txBody>
      </p:sp>
      <p:sp>
        <p:nvSpPr>
          <p:cNvPr id="1028" name="Rectangle 4">
            <a:extLst>
              <a:ext uri="{FF2B5EF4-FFF2-40B4-BE49-F238E27FC236}">
                <a16:creationId xmlns:a16="http://schemas.microsoft.com/office/drawing/2014/main" id="{4E33F19C-EEF1-42ED-868A-BB8CC1F27CF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GB"/>
          </a:p>
        </p:txBody>
      </p:sp>
      <p:sp>
        <p:nvSpPr>
          <p:cNvPr id="1029" name="Rectangle 5">
            <a:extLst>
              <a:ext uri="{FF2B5EF4-FFF2-40B4-BE49-F238E27FC236}">
                <a16:creationId xmlns:a16="http://schemas.microsoft.com/office/drawing/2014/main" id="{D035A0A9-3561-4A5A-A994-CD566296BEA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GB"/>
          </a:p>
        </p:txBody>
      </p:sp>
      <p:sp>
        <p:nvSpPr>
          <p:cNvPr id="1030" name="Rectangle 6">
            <a:extLst>
              <a:ext uri="{FF2B5EF4-FFF2-40B4-BE49-F238E27FC236}">
                <a16:creationId xmlns:a16="http://schemas.microsoft.com/office/drawing/2014/main" id="{EC21FAE6-41BC-435F-BD6F-BA04E37A339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A9A4FF5-CD17-4769-8190-52E2B7D395EF}" type="slidenum">
              <a:rPr lang="en-GB" altLang="pt-BR"/>
              <a:pPr/>
              <a:t>‹nº›</a:t>
            </a:fld>
            <a:endParaRPr lang="en-GB" altLang="pt-BR"/>
          </a:p>
        </p:txBody>
      </p:sp>
    </p:spTree>
    <p:extLst>
      <p:ext uri="{BB962C8B-B14F-4D97-AF65-F5344CB8AC3E}">
        <p14:creationId xmlns:p14="http://schemas.microsoft.com/office/powerpoint/2010/main" val="2556601310"/>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937988938"/>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92449810"/>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31" name="Text Box 7"/>
          <p:cNvSpPr txBox="1">
            <a:spLocks noChangeArrowheads="1"/>
          </p:cNvSpPr>
          <p:nvPr userDrawn="1"/>
        </p:nvSpPr>
        <p:spPr bwMode="auto">
          <a:xfrm>
            <a:off x="0" y="0"/>
            <a:ext cx="9144000" cy="1052513"/>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50000"/>
              </a:spcBef>
            </a:pPr>
            <a:endParaRPr lang="pt-BR" altLang="pt-BR" sz="1800" b="1" dirty="0">
              <a:latin typeface="Arial" charset="0"/>
            </a:endParaRPr>
          </a:p>
        </p:txBody>
      </p:sp>
      <p:sp>
        <p:nvSpPr>
          <p:cNvPr id="1032" name="Rectangle 8"/>
          <p:cNvSpPr>
            <a:spLocks noChangeArrowheads="1"/>
          </p:cNvSpPr>
          <p:nvPr userDrawn="1"/>
        </p:nvSpPr>
        <p:spPr bwMode="auto">
          <a:xfrm>
            <a:off x="0" y="6597650"/>
            <a:ext cx="9144000" cy="26035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eaLnBrk="0" fontAlgn="base" hangingPunct="0">
              <a:spcBef>
                <a:spcPct val="0"/>
              </a:spcBef>
              <a:spcAft>
                <a:spcPct val="0"/>
              </a:spcAft>
              <a:defRPr sz="4400">
                <a:solidFill>
                  <a:schemeClr val="tx2"/>
                </a:solidFill>
                <a:latin typeface="Times New Roman" pitchFamily="18" charset="0"/>
              </a:defRPr>
            </a:lvl6pPr>
            <a:lvl7pPr marL="914400" algn="ctr" eaLnBrk="0" fontAlgn="base" hangingPunct="0">
              <a:spcBef>
                <a:spcPct val="0"/>
              </a:spcBef>
              <a:spcAft>
                <a:spcPct val="0"/>
              </a:spcAft>
              <a:defRPr sz="4400">
                <a:solidFill>
                  <a:schemeClr val="tx2"/>
                </a:solidFill>
                <a:latin typeface="Times New Roman" pitchFamily="18" charset="0"/>
              </a:defRPr>
            </a:lvl7pPr>
            <a:lvl8pPr marL="1371600" algn="ctr" eaLnBrk="0" fontAlgn="base" hangingPunct="0">
              <a:spcBef>
                <a:spcPct val="0"/>
              </a:spcBef>
              <a:spcAft>
                <a:spcPct val="0"/>
              </a:spcAft>
              <a:defRPr sz="4400">
                <a:solidFill>
                  <a:schemeClr val="tx2"/>
                </a:solidFill>
                <a:latin typeface="Times New Roman" pitchFamily="18" charset="0"/>
              </a:defRPr>
            </a:lvl8pPr>
            <a:lvl9pPr marL="1828800" algn="ctr" eaLnBrk="0" fontAlgn="base" hangingPunct="0">
              <a:spcBef>
                <a:spcPct val="0"/>
              </a:spcBef>
              <a:spcAft>
                <a:spcPct val="0"/>
              </a:spcAft>
              <a:defRPr sz="4400">
                <a:solidFill>
                  <a:schemeClr val="tx2"/>
                </a:solidFill>
                <a:latin typeface="Times New Roman" pitchFamily="18" charset="0"/>
              </a:defRPr>
            </a:lvl9pPr>
          </a:lstStyle>
          <a:p>
            <a:r>
              <a:rPr lang="pt-BR" altLang="pt-BR" dirty="0"/>
              <a:t>             </a:t>
            </a:r>
          </a:p>
        </p:txBody>
      </p:sp>
      <p:sp>
        <p:nvSpPr>
          <p:cNvPr id="1033" name="Rectangle 9"/>
          <p:cNvSpPr>
            <a:spLocks noGrp="1" noChangeArrowheads="1"/>
          </p:cNvSpPr>
          <p:nvPr>
            <p:ph type="dt" sz="half" idx="2"/>
          </p:nvPr>
        </p:nvSpPr>
        <p:spPr bwMode="auto">
          <a:xfrm>
            <a:off x="0" y="65976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endParaRPr lang="pt-BR" altLang="pt-BR" dirty="0"/>
          </a:p>
        </p:txBody>
      </p:sp>
      <p:sp>
        <p:nvSpPr>
          <p:cNvPr id="1034" name="Rectangle 10"/>
          <p:cNvSpPr>
            <a:spLocks noGrp="1" noChangeArrowheads="1"/>
          </p:cNvSpPr>
          <p:nvPr>
            <p:ph type="ftr" sz="quarter" idx="3"/>
          </p:nvPr>
        </p:nvSpPr>
        <p:spPr bwMode="auto">
          <a:xfrm>
            <a:off x="3132138" y="65976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endParaRPr lang="pt-BR" altLang="pt-BR" dirty="0"/>
          </a:p>
        </p:txBody>
      </p:sp>
      <p:sp>
        <p:nvSpPr>
          <p:cNvPr id="1035" name="Rectangle 11"/>
          <p:cNvSpPr>
            <a:spLocks noGrp="1" noChangeArrowheads="1"/>
          </p:cNvSpPr>
          <p:nvPr>
            <p:ph type="sldNum" sz="quarter" idx="4"/>
          </p:nvPr>
        </p:nvSpPr>
        <p:spPr bwMode="auto">
          <a:xfrm>
            <a:off x="7010400" y="65976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fld id="{E6154686-5978-42C0-81D9-A556960B3130}" type="slidenum">
              <a:rPr lang="pt-BR" altLang="pt-BR"/>
              <a:pPr/>
              <a:t>‹nº›</a:t>
            </a:fld>
            <a:endParaRPr lang="pt-BR" altLang="pt-BR" dirty="0"/>
          </a:p>
        </p:txBody>
      </p:sp>
      <p:pic>
        <p:nvPicPr>
          <p:cNvPr id="1036" name="Picture 12" descr="cei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90500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17758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p:pull dir="r"/>
  </p:transition>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t-BR" altLang="pt-BR"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t-BR" altLang="pt-BR"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BFC250E-6744-4717-91BE-F25F236159A8}" type="slidenum">
              <a:rPr lang="pt-BR" altLang="pt-BR"/>
              <a:pPr>
                <a:defRPr/>
              </a:pPr>
              <a:t>‹nº›</a:t>
            </a:fld>
            <a:endParaRPr lang="pt-BR" altLang="pt-BR" dirty="0"/>
          </a:p>
        </p:txBody>
      </p:sp>
    </p:spTree>
    <p:extLst>
      <p:ext uri="{BB962C8B-B14F-4D97-AF65-F5344CB8AC3E}">
        <p14:creationId xmlns:p14="http://schemas.microsoft.com/office/powerpoint/2010/main" val="305305720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800" decel="100000"/>
                                        <p:tgtEl>
                                          <p:spTgt spid="1026"/>
                                        </p:tgtEl>
                                      </p:cBhvr>
                                    </p:animEffect>
                                    <p:anim calcmode="lin" valueType="num">
                                      <p:cBhvr>
                                        <p:cTn id="8" dur="800" decel="100000" fill="hold"/>
                                        <p:tgtEl>
                                          <p:spTgt spid="1026"/>
                                        </p:tgtEl>
                                        <p:attrNameLst>
                                          <p:attrName>style.rotation</p:attrName>
                                        </p:attrNameLst>
                                      </p:cBhvr>
                                      <p:tavLst>
                                        <p:tav tm="0">
                                          <p:val>
                                            <p:fltVal val="-90"/>
                                          </p:val>
                                        </p:tav>
                                        <p:tav tm="100000">
                                          <p:val>
                                            <p:fltVal val="0"/>
                                          </p:val>
                                        </p:tav>
                                      </p:tavLst>
                                    </p:anim>
                                    <p:anim calcmode="lin" valueType="num">
                                      <p:cBhvr>
                                        <p:cTn id="9" dur="800" decel="100000" fill="hold"/>
                                        <p:tgtEl>
                                          <p:spTgt spid="1026"/>
                                        </p:tgtEl>
                                        <p:attrNameLst>
                                          <p:attrName>ppt_x</p:attrName>
                                        </p:attrNameLst>
                                      </p:cBhvr>
                                      <p:tavLst>
                                        <p:tav tm="0">
                                          <p:val>
                                            <p:strVal val="#ppt_x+0.4"/>
                                          </p:val>
                                        </p:tav>
                                        <p:tav tm="100000">
                                          <p:val>
                                            <p:strVal val="#ppt_x-0.05"/>
                                          </p:val>
                                        </p:tav>
                                      </p:tavLst>
                                    </p:anim>
                                    <p:anim calcmode="lin" valueType="num">
                                      <p:cBhvr>
                                        <p:cTn id="10" dur="800" decel="100000" fill="hold"/>
                                        <p:tgtEl>
                                          <p:spTgt spid="10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027">
                                            <p:txEl>
                                              <p:pRg st="0" end="0"/>
                                            </p:txEl>
                                          </p:spTgt>
                                        </p:tgtEl>
                                        <p:attrNameLst>
                                          <p:attrName>style.visibility</p:attrName>
                                        </p:attrNameLst>
                                      </p:cBhvr>
                                      <p:to>
                                        <p:strVal val="visible"/>
                                      </p:to>
                                    </p:set>
                                    <p:animEffect transition="in" filter="fade">
                                      <p:cBhvr>
                                        <p:cTn id="17" dur="1000"/>
                                        <p:tgtEl>
                                          <p:spTgt spid="1027">
                                            <p:txEl>
                                              <p:pRg st="0" end="0"/>
                                            </p:txEl>
                                          </p:spTgt>
                                        </p:tgtEl>
                                      </p:cBhvr>
                                    </p:animEffect>
                                    <p:anim calcmode="lin" valueType="num">
                                      <p:cBhvr>
                                        <p:cTn id="18"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27">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027">
                                            <p:txEl>
                                              <p:pRg st="1" end="1"/>
                                            </p:txEl>
                                          </p:spTgt>
                                        </p:tgtEl>
                                        <p:attrNameLst>
                                          <p:attrName>style.visibility</p:attrName>
                                        </p:attrNameLst>
                                      </p:cBhvr>
                                      <p:to>
                                        <p:strVal val="visible"/>
                                      </p:to>
                                    </p:set>
                                    <p:animEffect transition="in" filter="fade">
                                      <p:cBhvr>
                                        <p:cTn id="22" dur="1000"/>
                                        <p:tgtEl>
                                          <p:spTgt spid="1027">
                                            <p:txEl>
                                              <p:pRg st="1" end="1"/>
                                            </p:txEl>
                                          </p:spTgt>
                                        </p:tgtEl>
                                      </p:cBhvr>
                                    </p:animEffect>
                                    <p:anim calcmode="lin" valueType="num">
                                      <p:cBhvr>
                                        <p:cTn id="23"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027">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fade">
                                      <p:cBhvr>
                                        <p:cTn id="27" dur="1000"/>
                                        <p:tgtEl>
                                          <p:spTgt spid="1027">
                                            <p:txEl>
                                              <p:pRg st="2" end="2"/>
                                            </p:txEl>
                                          </p:spTgt>
                                        </p:tgtEl>
                                      </p:cBhvr>
                                    </p:animEffect>
                                    <p:anim calcmode="lin" valueType="num">
                                      <p:cBhvr>
                                        <p:cTn id="28"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027">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027">
                                            <p:txEl>
                                              <p:pRg st="3" end="3"/>
                                            </p:txEl>
                                          </p:spTgt>
                                        </p:tgtEl>
                                        <p:attrNameLst>
                                          <p:attrName>style.visibility</p:attrName>
                                        </p:attrNameLst>
                                      </p:cBhvr>
                                      <p:to>
                                        <p:strVal val="visible"/>
                                      </p:to>
                                    </p:set>
                                    <p:animEffect transition="in" filter="fade">
                                      <p:cBhvr>
                                        <p:cTn id="32" dur="1000"/>
                                        <p:tgtEl>
                                          <p:spTgt spid="1027">
                                            <p:txEl>
                                              <p:pRg st="3" end="3"/>
                                            </p:txEl>
                                          </p:spTgt>
                                        </p:tgtEl>
                                      </p:cBhvr>
                                    </p:animEffect>
                                    <p:anim calcmode="lin" valueType="num">
                                      <p:cBhvr>
                                        <p:cTn id="33"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027">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027">
                                            <p:txEl>
                                              <p:pRg st="4" end="4"/>
                                            </p:txEl>
                                          </p:spTgt>
                                        </p:tgtEl>
                                        <p:attrNameLst>
                                          <p:attrName>style.visibility</p:attrName>
                                        </p:attrNameLst>
                                      </p:cBhvr>
                                      <p:to>
                                        <p:strVal val="visible"/>
                                      </p:to>
                                    </p:set>
                                    <p:animEffect transition="in" filter="fade">
                                      <p:cBhvr>
                                        <p:cTn id="37" dur="1000"/>
                                        <p:tgtEl>
                                          <p:spTgt spid="1027">
                                            <p:txEl>
                                              <p:pRg st="4" end="4"/>
                                            </p:txEl>
                                          </p:spTgt>
                                        </p:tgtEl>
                                      </p:cBhvr>
                                    </p:animEffect>
                                    <p:anim calcmode="lin" valueType="num">
                                      <p:cBhvr>
                                        <p:cTn id="38" dur="10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102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7"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anim calcmode="lin" valueType="num">
                      <p:cBhvr>
                        <p:cTn dur="1000" fill="hold"/>
                        <p:tgtEl>
                          <p:spTgt spid="1027"/>
                        </p:tgtEl>
                        <p:attrNameLst>
                          <p:attrName>ppt_x</p:attrName>
                        </p:attrNameLst>
                      </p:cBhvr>
                      <p:tavLst>
                        <p:tav tm="0">
                          <p:val>
                            <p:strVal val="#ppt_x"/>
                          </p:val>
                        </p:tav>
                        <p:tav tm="100000">
                          <p:val>
                            <p:strVal val="#ppt_x"/>
                          </p:val>
                        </p:tav>
                      </p:tavLst>
                    </p:anim>
                    <p:anim calcmode="lin" valueType="num">
                      <p:cBhvr>
                        <p:cTn dur="1000" fill="hold"/>
                        <p:tgtEl>
                          <p:spTgt spid="1027"/>
                        </p:tgtEl>
                        <p:attrNameLst>
                          <p:attrName>ppt_y</p:attrName>
                        </p:attrNameLst>
                      </p:cBhvr>
                      <p:tavLst>
                        <p:tav tm="0">
                          <p:val>
                            <p:strVal val="#ppt_y-.1"/>
                          </p:val>
                        </p:tav>
                        <p:tav tm="100000">
                          <p:val>
                            <p:strVal val="#ppt_y"/>
                          </p:val>
                        </p:tav>
                      </p:tavLst>
                    </p:anim>
                  </p:childTnLst>
                </p:cTn>
              </p:par>
            </p:tnLst>
          </p:tmpl>
        </p:tmplLst>
      </p:bldP>
    </p:bldLst>
  </p:timing>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t-BR"/>
              <a:t>Clique para editar o formato do texto do título</a:t>
            </a:r>
          </a:p>
        </p:txBody>
      </p:sp>
      <p:sp>
        <p:nvSpPr>
          <p:cNvPr id="1026" name="Rectangle 2"/>
          <p:cNvSpPr>
            <a:spLocks noGrp="1" noChangeArrowheads="1"/>
          </p:cNvSpPr>
          <p:nvPr>
            <p:ph type="body" idx="1"/>
          </p:nvPr>
        </p:nvSpPr>
        <p:spPr bwMode="auto">
          <a:xfrm>
            <a:off x="456481" y="1604328"/>
            <a:ext cx="822672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pt-BR"/>
              <a:t>Clique para editar o formato do texto da estrutura de tópicos</a:t>
            </a:r>
          </a:p>
          <a:p>
            <a:pPr lvl="1"/>
            <a:r>
              <a:rPr lang="en-GB" altLang="pt-BR"/>
              <a:t>2.º nível da estrutura de tópicos</a:t>
            </a:r>
          </a:p>
          <a:p>
            <a:pPr lvl="2"/>
            <a:r>
              <a:rPr lang="en-GB" altLang="pt-BR"/>
              <a:t>3.º nível da estrutura de tópicos</a:t>
            </a:r>
          </a:p>
          <a:p>
            <a:pPr lvl="3"/>
            <a:r>
              <a:rPr lang="en-GB" altLang="pt-BR"/>
              <a:t>4.º nível da estrutura de tópicos</a:t>
            </a:r>
          </a:p>
          <a:p>
            <a:pPr lvl="4"/>
            <a:r>
              <a:rPr lang="en-GB" altLang="pt-BR"/>
              <a:t>5.º nível da estrutura de tópicos</a:t>
            </a:r>
          </a:p>
          <a:p>
            <a:pPr lvl="4"/>
            <a:r>
              <a:rPr lang="en-GB" altLang="pt-BR"/>
              <a:t>6.º nível da estrutura de tópicos</a:t>
            </a:r>
          </a:p>
          <a:p>
            <a:pPr lvl="4"/>
            <a:r>
              <a:rPr lang="en-GB" altLang="pt-BR"/>
              <a:t>7.º nível da estrutura de tópicos</a:t>
            </a:r>
          </a:p>
        </p:txBody>
      </p:sp>
      <p:sp>
        <p:nvSpPr>
          <p:cNvPr id="1027" name="Rectangle 3"/>
          <p:cNvSpPr>
            <a:spLocks noGrp="1" noChangeArrowheads="1"/>
          </p:cNvSpPr>
          <p:nvPr>
            <p:ph type="dt"/>
          </p:nvPr>
        </p:nvSpPr>
        <p:spPr bwMode="auto">
          <a:xfrm>
            <a:off x="45648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407526" algn="l"/>
                <a:tab pos="815052" algn="l"/>
                <a:tab pos="1222578" algn="l"/>
                <a:tab pos="1630104" algn="l"/>
                <a:tab pos="2037631" algn="l"/>
              </a:tabLst>
              <a:defRPr sz="1270">
                <a:solidFill>
                  <a:srgbClr val="000000"/>
                </a:solidFill>
                <a:latin typeface="Times New Roman" panose="02020603050405020304" pitchFamily="18" charset="0"/>
                <a:cs typeface="Segoe UI" panose="020B0502040204020203" pitchFamily="34" charset="0"/>
              </a:defRPr>
            </a:lvl1pPr>
          </a:lstStyle>
          <a:p>
            <a:endParaRPr lang="pt-BR" altLang="pt-BR" dirty="0"/>
          </a:p>
        </p:txBody>
      </p:sp>
      <p:sp>
        <p:nvSpPr>
          <p:cNvPr id="1028"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tabLst>
                <a:tab pos="407526" algn="l"/>
                <a:tab pos="815052" algn="l"/>
                <a:tab pos="1222578" algn="l"/>
                <a:tab pos="1630104" algn="l"/>
                <a:tab pos="2037631" algn="l"/>
                <a:tab pos="2445156" algn="l"/>
                <a:tab pos="2852683" algn="l"/>
              </a:tabLst>
              <a:defRPr sz="1270">
                <a:solidFill>
                  <a:srgbClr val="000000"/>
                </a:solidFill>
                <a:latin typeface="Times New Roman" panose="02020603050405020304" pitchFamily="18" charset="0"/>
                <a:cs typeface="Segoe UI" panose="020B0502040204020203" pitchFamily="34" charset="0"/>
              </a:defRPr>
            </a:lvl1pPr>
          </a:lstStyle>
          <a:p>
            <a:endParaRPr lang="pt-BR" altLang="pt-BR" dirty="0"/>
          </a:p>
        </p:txBody>
      </p:sp>
      <p:sp>
        <p:nvSpPr>
          <p:cNvPr id="1029" name="Rectangle 5"/>
          <p:cNvSpPr>
            <a:spLocks noGrp="1" noChangeArrowheads="1"/>
          </p:cNvSpPr>
          <p:nvPr>
            <p:ph type="sldNum"/>
          </p:nvPr>
        </p:nvSpPr>
        <p:spPr bwMode="auto">
          <a:xfrm>
            <a:off x="655632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407526" algn="l"/>
                <a:tab pos="815052" algn="l"/>
                <a:tab pos="1222578" algn="l"/>
                <a:tab pos="1630104" algn="l"/>
                <a:tab pos="2037631" algn="l"/>
              </a:tabLst>
              <a:defRPr sz="1270">
                <a:solidFill>
                  <a:srgbClr val="000000"/>
                </a:solidFill>
                <a:latin typeface="Times New Roman" panose="02020603050405020304" pitchFamily="18" charset="0"/>
                <a:cs typeface="Segoe UI" panose="020B0502040204020203" pitchFamily="34" charset="0"/>
              </a:defRPr>
            </a:lvl1pPr>
          </a:lstStyle>
          <a:p>
            <a:fld id="{CD5851B8-163D-4E63-82A2-1136AFC5BD7D}" type="slidenum">
              <a:rPr lang="pt-BR" altLang="pt-BR"/>
              <a:pPr/>
              <a:t>‹nº›</a:t>
            </a:fld>
            <a:endParaRPr lang="pt-BR" altLang="pt-BR" dirty="0"/>
          </a:p>
        </p:txBody>
      </p:sp>
    </p:spTree>
    <p:extLst>
      <p:ext uri="{BB962C8B-B14F-4D97-AF65-F5344CB8AC3E}">
        <p14:creationId xmlns:p14="http://schemas.microsoft.com/office/powerpoint/2010/main" val="59874980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hf sldNum="0" hdr="0" ftr="0" dt="0"/>
  <p:txStyles>
    <p:titleStyle>
      <a:lvl1pPr algn="ctr" defTabSz="407526" rtl="0" eaLnBrk="1" fontAlgn="base" hangingPunct="1">
        <a:lnSpc>
          <a:spcPct val="101000"/>
        </a:lnSpc>
        <a:spcBef>
          <a:spcPct val="0"/>
        </a:spcBef>
        <a:spcAft>
          <a:spcPct val="0"/>
        </a:spcAft>
        <a:buClr>
          <a:srgbClr val="000000"/>
        </a:buClr>
        <a:buSzPct val="100000"/>
        <a:buFont typeface="Times New Roman" panose="02020603050405020304" pitchFamily="18" charset="0"/>
        <a:defRPr sz="3991" kern="1200">
          <a:solidFill>
            <a:srgbClr val="000000"/>
          </a:solidFill>
          <a:latin typeface="+mj-lt"/>
          <a:ea typeface="+mj-ea"/>
          <a:cs typeface="+mj-cs"/>
        </a:defRPr>
      </a:lvl1pPr>
      <a:lvl2pPr marL="673930" indent="-259204" algn="ctr" defTabSz="407526" rtl="0" eaLnBrk="1" fontAlgn="base" hangingPunct="1">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2pPr>
      <a:lvl3pPr marL="1036815" indent="-207363" algn="ctr" defTabSz="407526" rtl="0" eaLnBrk="1" fontAlgn="base" hangingPunct="1">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3pPr>
      <a:lvl4pPr marL="1451541" indent="-207363" algn="ctr" defTabSz="407526" rtl="0" eaLnBrk="1" fontAlgn="base" hangingPunct="1">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4pPr>
      <a:lvl5pPr marL="1866268" indent="-207363" algn="ctr" defTabSz="407526" rtl="0" eaLnBrk="1" fontAlgn="base" hangingPunct="1">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5pPr>
      <a:lvl6pPr marL="2280994" indent="-207363" algn="ctr" defTabSz="407526" rtl="0" eaLnBrk="1" fontAlgn="base" hangingPunct="1">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6pPr>
      <a:lvl7pPr marL="2695720" indent="-207363" algn="ctr" defTabSz="407526" rtl="0" eaLnBrk="1" fontAlgn="base" hangingPunct="1">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7pPr>
      <a:lvl8pPr marL="3110446" indent="-207363" algn="ctr" defTabSz="407526" rtl="0" eaLnBrk="1" fontAlgn="base" hangingPunct="1">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8pPr>
      <a:lvl9pPr marL="3525172" indent="-207363" algn="ctr" defTabSz="407526" rtl="0" eaLnBrk="1" fontAlgn="base" hangingPunct="1">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9pPr>
    </p:titleStyle>
    <p:bodyStyle>
      <a:lvl1pPr marL="311045" indent="-311045" algn="l" defTabSz="407526" rtl="0" eaLnBrk="1" fontAlgn="base" hangingPunct="1">
        <a:lnSpc>
          <a:spcPct val="101000"/>
        </a:lnSpc>
        <a:spcBef>
          <a:spcPct val="0"/>
        </a:spcBef>
        <a:spcAft>
          <a:spcPts val="1282"/>
        </a:spcAft>
        <a:buClr>
          <a:srgbClr val="000000"/>
        </a:buClr>
        <a:buSzPct val="100000"/>
        <a:buFont typeface="Times New Roman" panose="02020603050405020304" pitchFamily="18" charset="0"/>
        <a:defRPr sz="2903" kern="1200">
          <a:solidFill>
            <a:srgbClr val="000000"/>
          </a:solidFill>
          <a:latin typeface="+mn-lt"/>
          <a:ea typeface="+mn-ea"/>
          <a:cs typeface="+mn-cs"/>
        </a:defRPr>
      </a:lvl1pPr>
      <a:lvl2pPr marL="673930" indent="-259204" algn="l" defTabSz="407526" rtl="0" eaLnBrk="1" fontAlgn="base" hangingPunct="1">
        <a:lnSpc>
          <a:spcPct val="101000"/>
        </a:lnSpc>
        <a:spcBef>
          <a:spcPct val="0"/>
        </a:spcBef>
        <a:spcAft>
          <a:spcPts val="1032"/>
        </a:spcAft>
        <a:buClr>
          <a:srgbClr val="000000"/>
        </a:buClr>
        <a:buSzPct val="100000"/>
        <a:buFont typeface="Times New Roman" panose="02020603050405020304" pitchFamily="18" charset="0"/>
        <a:defRPr sz="2540" kern="1200">
          <a:solidFill>
            <a:srgbClr val="000000"/>
          </a:solidFill>
          <a:latin typeface="+mn-lt"/>
          <a:ea typeface="+mn-ea"/>
          <a:cs typeface="+mn-cs"/>
        </a:defRPr>
      </a:lvl2pPr>
      <a:lvl3pPr marL="1036815" indent="-207363" algn="l" defTabSz="407526" rtl="0" eaLnBrk="1" fontAlgn="base" hangingPunct="1">
        <a:lnSpc>
          <a:spcPct val="101000"/>
        </a:lnSpc>
        <a:spcBef>
          <a:spcPct val="0"/>
        </a:spcBef>
        <a:spcAft>
          <a:spcPts val="771"/>
        </a:spcAft>
        <a:buClr>
          <a:srgbClr val="000000"/>
        </a:buClr>
        <a:buSzPct val="100000"/>
        <a:buFont typeface="Times New Roman" panose="02020603050405020304" pitchFamily="18" charset="0"/>
        <a:defRPr sz="2177" kern="1200">
          <a:solidFill>
            <a:srgbClr val="000000"/>
          </a:solidFill>
          <a:latin typeface="+mn-lt"/>
          <a:ea typeface="+mn-ea"/>
          <a:cs typeface="+mn-cs"/>
        </a:defRPr>
      </a:lvl3pPr>
      <a:lvl4pPr marL="1451541" indent="-207363" algn="l" defTabSz="407526" rtl="0" eaLnBrk="1" fontAlgn="base" hangingPunct="1">
        <a:lnSpc>
          <a:spcPct val="101000"/>
        </a:lnSpc>
        <a:spcBef>
          <a:spcPct val="0"/>
        </a:spcBef>
        <a:spcAft>
          <a:spcPts val="522"/>
        </a:spcAft>
        <a:buClr>
          <a:srgbClr val="000000"/>
        </a:buClr>
        <a:buSzPct val="100000"/>
        <a:buFont typeface="Times New Roman" panose="02020603050405020304" pitchFamily="18" charset="0"/>
        <a:defRPr sz="1814" kern="1200">
          <a:solidFill>
            <a:srgbClr val="000000"/>
          </a:solidFill>
          <a:latin typeface="+mn-lt"/>
          <a:ea typeface="+mn-ea"/>
          <a:cs typeface="+mn-cs"/>
        </a:defRPr>
      </a:lvl4pPr>
      <a:lvl5pPr marL="1866268" indent="-207363" algn="l" defTabSz="407526" rtl="0" eaLnBrk="1" fontAlgn="base" hangingPunct="1">
        <a:lnSpc>
          <a:spcPct val="101000"/>
        </a:lnSpc>
        <a:spcBef>
          <a:spcPct val="0"/>
        </a:spcBef>
        <a:spcAft>
          <a:spcPts val="261"/>
        </a:spcAft>
        <a:buClr>
          <a:srgbClr val="000000"/>
        </a:buClr>
        <a:buSzPct val="100000"/>
        <a:buFont typeface="Times New Roman" panose="02020603050405020304" pitchFamily="18" charset="0"/>
        <a:defRPr sz="1814" kern="1200">
          <a:solidFill>
            <a:srgbClr val="000000"/>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pt-B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1450757"/>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822960" y="1845734"/>
            <a:ext cx="7543801" cy="4023360"/>
          </a:xfrm>
          <a:prstGeom prst="rect">
            <a:avLst/>
          </a:prstGeom>
        </p:spPr>
        <p:txBody>
          <a:bodyPr vert="horz" lIns="0" tIns="45720" rIns="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22962" y="6459787"/>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pt-BR" altLang="pt-BR" dirty="0"/>
          </a:p>
        </p:txBody>
      </p:sp>
      <p:sp>
        <p:nvSpPr>
          <p:cNvPr id="5" name="Footer Placeholder 4"/>
          <p:cNvSpPr>
            <a:spLocks noGrp="1"/>
          </p:cNvSpPr>
          <p:nvPr>
            <p:ph type="ftr" sz="quarter" idx="3"/>
          </p:nvPr>
        </p:nvSpPr>
        <p:spPr>
          <a:xfrm>
            <a:off x="2764640" y="6459787"/>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pt-BR" altLang="pt-BR" dirty="0"/>
          </a:p>
        </p:txBody>
      </p:sp>
      <p:sp>
        <p:nvSpPr>
          <p:cNvPr id="6" name="Slide Number Placeholder 5"/>
          <p:cNvSpPr>
            <a:spLocks noGrp="1"/>
          </p:cNvSpPr>
          <p:nvPr>
            <p:ph type="sldNum" sz="quarter" idx="4"/>
          </p:nvPr>
        </p:nvSpPr>
        <p:spPr>
          <a:xfrm>
            <a:off x="7425345" y="6459787"/>
            <a:ext cx="984019" cy="365125"/>
          </a:xfrm>
          <a:prstGeom prst="rect">
            <a:avLst/>
          </a:prstGeom>
        </p:spPr>
        <p:txBody>
          <a:bodyPr vert="horz" lIns="91440" tIns="45720" rIns="91440" bIns="45720" rtlCol="0" anchor="ctr"/>
          <a:lstStyle>
            <a:lvl1pPr algn="r">
              <a:defRPr sz="1050">
                <a:solidFill>
                  <a:srgbClr val="FFFFFF"/>
                </a:solidFill>
              </a:defRPr>
            </a:lvl1pPr>
          </a:lstStyle>
          <a:p>
            <a:fld id="{CD5851B8-163D-4E63-82A2-1136AFC5BD7D}" type="slidenum">
              <a:rPr lang="pt-BR" altLang="pt-BR" smtClean="0"/>
              <a:pPr/>
              <a:t>‹nº›</a:t>
            </a:fld>
            <a:endParaRPr lang="pt-BR" altLang="pt-BR" dirty="0"/>
          </a:p>
        </p:txBody>
      </p:sp>
      <p:cxnSp>
        <p:nvCxnSpPr>
          <p:cNvPr id="10" name="Straight Connector 9"/>
          <p:cNvCxnSpPr/>
          <p:nvPr/>
        </p:nvCxnSpPr>
        <p:spPr>
          <a:xfrm>
            <a:off x="895150"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535558"/>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sldNum="0" hdr="0" ftr="0" dt="0"/>
  <p:txStyles>
    <p:titleStyle>
      <a:lvl1pPr algn="l" defTabSz="914305"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30" indent="-91430" algn="l" defTabSz="914305"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08" indent="-182861" algn="l" defTabSz="914305"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869" indent="-182861"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30" indent="-182861"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591" indent="-182861"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86" indent="-228577"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65" indent="-228577"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44" indent="-228577"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24" indent="-228577" algn="l" defTabSz="914305"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456481" y="273629"/>
            <a:ext cx="8226720"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t-BR"/>
              <a:t>Clique para editar o formato do texto do título</a:t>
            </a:r>
          </a:p>
        </p:txBody>
      </p:sp>
      <p:sp>
        <p:nvSpPr>
          <p:cNvPr id="4098" name="Rectangle 2"/>
          <p:cNvSpPr>
            <a:spLocks noGrp="1" noChangeArrowheads="1"/>
          </p:cNvSpPr>
          <p:nvPr>
            <p:ph type="body" idx="1"/>
          </p:nvPr>
        </p:nvSpPr>
        <p:spPr bwMode="auto">
          <a:xfrm>
            <a:off x="456481" y="1604328"/>
            <a:ext cx="8226720"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pt-BR"/>
              <a:t>Clique para editar o formato do texto da estrutura de tópicos</a:t>
            </a:r>
          </a:p>
          <a:p>
            <a:pPr lvl="1"/>
            <a:r>
              <a:rPr lang="en-GB" altLang="pt-BR"/>
              <a:t>2.º nível da estrutura de tópicos</a:t>
            </a:r>
          </a:p>
          <a:p>
            <a:pPr lvl="2"/>
            <a:r>
              <a:rPr lang="en-GB" altLang="pt-BR"/>
              <a:t>3.º nível da estrutura de tópicos</a:t>
            </a:r>
          </a:p>
          <a:p>
            <a:pPr lvl="3"/>
            <a:r>
              <a:rPr lang="en-GB" altLang="pt-BR"/>
              <a:t>4.º nível da estrutura de tópicos</a:t>
            </a:r>
          </a:p>
          <a:p>
            <a:pPr lvl="4"/>
            <a:r>
              <a:rPr lang="en-GB" altLang="pt-BR"/>
              <a:t>5.º nível da estrutura de tópicos</a:t>
            </a:r>
          </a:p>
          <a:p>
            <a:pPr lvl="4"/>
            <a:r>
              <a:rPr lang="en-GB" altLang="pt-BR"/>
              <a:t>6.º nível da estrutura de tópicos</a:t>
            </a:r>
          </a:p>
          <a:p>
            <a:pPr lvl="4"/>
            <a:r>
              <a:rPr lang="en-GB" altLang="pt-BR"/>
              <a:t>7.º nível da estrutura de tópicos</a:t>
            </a:r>
          </a:p>
        </p:txBody>
      </p:sp>
      <p:sp>
        <p:nvSpPr>
          <p:cNvPr id="4099" name="Rectangle 3"/>
          <p:cNvSpPr>
            <a:spLocks noGrp="1" noChangeArrowheads="1"/>
          </p:cNvSpPr>
          <p:nvPr>
            <p:ph type="dt"/>
          </p:nvPr>
        </p:nvSpPr>
        <p:spPr bwMode="auto">
          <a:xfrm>
            <a:off x="45648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407526" algn="l"/>
                <a:tab pos="815052" algn="l"/>
                <a:tab pos="1222578" algn="l"/>
                <a:tab pos="1630104" algn="l"/>
                <a:tab pos="2037631" algn="l"/>
              </a:tabLst>
              <a:defRPr sz="1270">
                <a:solidFill>
                  <a:srgbClr val="000000"/>
                </a:solidFill>
                <a:latin typeface="Times New Roman" panose="02020603050405020304" pitchFamily="18" charset="0"/>
                <a:cs typeface="Segoe UI" panose="020B0502040204020203" pitchFamily="34" charset="0"/>
              </a:defRPr>
            </a:lvl1pPr>
          </a:lstStyle>
          <a:p>
            <a:endParaRPr lang="pt-BR" altLang="pt-BR" dirty="0"/>
          </a:p>
        </p:txBody>
      </p:sp>
      <p:sp>
        <p:nvSpPr>
          <p:cNvPr id="4100"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tabLst>
                <a:tab pos="407526" algn="l"/>
                <a:tab pos="815052" algn="l"/>
                <a:tab pos="1222578" algn="l"/>
                <a:tab pos="1630104" algn="l"/>
                <a:tab pos="2037631" algn="l"/>
                <a:tab pos="2445156" algn="l"/>
                <a:tab pos="2852683" algn="l"/>
              </a:tabLst>
              <a:defRPr sz="1270">
                <a:solidFill>
                  <a:srgbClr val="000000"/>
                </a:solidFill>
                <a:latin typeface="Times New Roman" panose="02020603050405020304" pitchFamily="18" charset="0"/>
                <a:cs typeface="Segoe UI" panose="020B0502040204020203" pitchFamily="34" charset="0"/>
              </a:defRPr>
            </a:lvl1pPr>
          </a:lstStyle>
          <a:p>
            <a:endParaRPr lang="pt-BR" altLang="pt-BR" dirty="0"/>
          </a:p>
        </p:txBody>
      </p:sp>
      <p:sp>
        <p:nvSpPr>
          <p:cNvPr id="4101" name="Rectangle 5"/>
          <p:cNvSpPr>
            <a:spLocks noGrp="1" noChangeArrowheads="1"/>
          </p:cNvSpPr>
          <p:nvPr>
            <p:ph type="sldNum"/>
          </p:nvPr>
        </p:nvSpPr>
        <p:spPr bwMode="auto">
          <a:xfrm>
            <a:off x="655632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407526" algn="l"/>
                <a:tab pos="815052" algn="l"/>
                <a:tab pos="1222578" algn="l"/>
                <a:tab pos="1630104" algn="l"/>
                <a:tab pos="2037631" algn="l"/>
              </a:tabLst>
              <a:defRPr sz="1270">
                <a:solidFill>
                  <a:srgbClr val="000000"/>
                </a:solidFill>
                <a:latin typeface="Times New Roman" panose="02020603050405020304" pitchFamily="18" charset="0"/>
                <a:cs typeface="Segoe UI" panose="020B0502040204020203" pitchFamily="34" charset="0"/>
              </a:defRPr>
            </a:lvl1pPr>
          </a:lstStyle>
          <a:p>
            <a:fld id="{88B2F03D-E20B-4B42-B094-46E7CA9E9A3C}" type="slidenum">
              <a:rPr lang="pt-BR" altLang="pt-BR"/>
              <a:pPr/>
              <a:t>‹nº›</a:t>
            </a:fld>
            <a:endParaRPr lang="pt-BR" altLang="pt-BR" dirty="0"/>
          </a:p>
        </p:txBody>
      </p:sp>
    </p:spTree>
    <p:extLst>
      <p:ext uri="{BB962C8B-B14F-4D97-AF65-F5344CB8AC3E}">
        <p14:creationId xmlns:p14="http://schemas.microsoft.com/office/powerpoint/2010/main" val="374450241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sldNum="0" hdr="0" ftr="0" dt="0"/>
  <p:txStyles>
    <p:titleStyle>
      <a:lvl1pPr algn="ctr" defTabSz="407526" rtl="0" fontAlgn="base" hangingPunct="0">
        <a:lnSpc>
          <a:spcPct val="101000"/>
        </a:lnSpc>
        <a:spcBef>
          <a:spcPct val="0"/>
        </a:spcBef>
        <a:spcAft>
          <a:spcPct val="0"/>
        </a:spcAft>
        <a:buClr>
          <a:srgbClr val="000000"/>
        </a:buClr>
        <a:buSzPct val="100000"/>
        <a:buFont typeface="Times New Roman" panose="02020603050405020304" pitchFamily="18" charset="0"/>
        <a:defRPr sz="3991" kern="1200">
          <a:solidFill>
            <a:srgbClr val="000000"/>
          </a:solidFill>
          <a:latin typeface="+mj-lt"/>
          <a:ea typeface="+mj-ea"/>
          <a:cs typeface="+mj-cs"/>
        </a:defRPr>
      </a:lvl1pPr>
      <a:lvl2pPr marL="673930" indent="-259204" algn="ctr" defTabSz="407526" rtl="0" fontAlgn="base" hangingPunct="0">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2pPr>
      <a:lvl3pPr marL="1036815" indent="-207363" algn="ctr" defTabSz="407526" rtl="0" fontAlgn="base" hangingPunct="0">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3pPr>
      <a:lvl4pPr marL="1451541" indent="-207363" algn="ctr" defTabSz="407526" rtl="0" fontAlgn="base" hangingPunct="0">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4pPr>
      <a:lvl5pPr marL="1866268" indent="-207363" algn="ctr" defTabSz="407526" rtl="0" fontAlgn="base" hangingPunct="0">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5pPr>
      <a:lvl6pPr marL="2280994" indent="-207363" algn="ctr" defTabSz="407526" rtl="0" fontAlgn="base" hangingPunct="0">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6pPr>
      <a:lvl7pPr marL="2695720" indent="-207363" algn="ctr" defTabSz="407526" rtl="0" fontAlgn="base" hangingPunct="0">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7pPr>
      <a:lvl8pPr marL="3110446" indent="-207363" algn="ctr" defTabSz="407526" rtl="0" fontAlgn="base" hangingPunct="0">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8pPr>
      <a:lvl9pPr marL="3525172" indent="-207363" algn="ctr" defTabSz="407526" rtl="0" fontAlgn="base" hangingPunct="0">
        <a:lnSpc>
          <a:spcPct val="101000"/>
        </a:lnSpc>
        <a:spcBef>
          <a:spcPct val="0"/>
        </a:spcBef>
        <a:spcAft>
          <a:spcPct val="0"/>
        </a:spcAft>
        <a:buClr>
          <a:srgbClr val="000000"/>
        </a:buClr>
        <a:buSzPct val="100000"/>
        <a:buFont typeface="Times New Roman" panose="02020603050405020304" pitchFamily="18" charset="0"/>
        <a:defRPr sz="3991">
          <a:solidFill>
            <a:srgbClr val="000000"/>
          </a:solidFill>
          <a:latin typeface="Verdana" panose="020B0604030504040204" pitchFamily="34" charset="0"/>
          <a:ea typeface="Microsoft YaHei" panose="020B0503020204020204" pitchFamily="34" charset="-122"/>
        </a:defRPr>
      </a:lvl9pPr>
    </p:titleStyle>
    <p:bodyStyle>
      <a:lvl1pPr marL="311045" indent="-311045" algn="l" defTabSz="407526" rtl="0" fontAlgn="base" hangingPunct="0">
        <a:lnSpc>
          <a:spcPct val="101000"/>
        </a:lnSpc>
        <a:spcBef>
          <a:spcPct val="0"/>
        </a:spcBef>
        <a:spcAft>
          <a:spcPts val="1282"/>
        </a:spcAft>
        <a:buClr>
          <a:srgbClr val="000000"/>
        </a:buClr>
        <a:buSzPct val="100000"/>
        <a:buFont typeface="Times New Roman" panose="02020603050405020304" pitchFamily="18" charset="0"/>
        <a:defRPr sz="2903" kern="1200">
          <a:solidFill>
            <a:srgbClr val="000000"/>
          </a:solidFill>
          <a:latin typeface="+mn-lt"/>
          <a:ea typeface="+mn-ea"/>
          <a:cs typeface="+mn-cs"/>
        </a:defRPr>
      </a:lvl1pPr>
      <a:lvl2pPr marL="673930" indent="-259204" algn="l" defTabSz="407526" rtl="0" fontAlgn="base" hangingPunct="0">
        <a:lnSpc>
          <a:spcPct val="101000"/>
        </a:lnSpc>
        <a:spcBef>
          <a:spcPct val="0"/>
        </a:spcBef>
        <a:spcAft>
          <a:spcPts val="1032"/>
        </a:spcAft>
        <a:buClr>
          <a:srgbClr val="000000"/>
        </a:buClr>
        <a:buSzPct val="100000"/>
        <a:buFont typeface="Times New Roman" panose="02020603050405020304" pitchFamily="18" charset="0"/>
        <a:defRPr sz="2540" kern="1200">
          <a:solidFill>
            <a:srgbClr val="000000"/>
          </a:solidFill>
          <a:latin typeface="+mn-lt"/>
          <a:ea typeface="+mn-ea"/>
          <a:cs typeface="+mn-cs"/>
        </a:defRPr>
      </a:lvl2pPr>
      <a:lvl3pPr marL="1036815" indent="-207363" algn="l" defTabSz="407526" rtl="0" fontAlgn="base" hangingPunct="0">
        <a:lnSpc>
          <a:spcPct val="101000"/>
        </a:lnSpc>
        <a:spcBef>
          <a:spcPct val="0"/>
        </a:spcBef>
        <a:spcAft>
          <a:spcPts val="771"/>
        </a:spcAft>
        <a:buClr>
          <a:srgbClr val="000000"/>
        </a:buClr>
        <a:buSzPct val="100000"/>
        <a:buFont typeface="Times New Roman" panose="02020603050405020304" pitchFamily="18" charset="0"/>
        <a:defRPr sz="2177" kern="1200">
          <a:solidFill>
            <a:srgbClr val="000000"/>
          </a:solidFill>
          <a:latin typeface="+mn-lt"/>
          <a:ea typeface="+mn-ea"/>
          <a:cs typeface="+mn-cs"/>
        </a:defRPr>
      </a:lvl3pPr>
      <a:lvl4pPr marL="1451541" indent="-207363" algn="l" defTabSz="407526" rtl="0" fontAlgn="base" hangingPunct="0">
        <a:lnSpc>
          <a:spcPct val="101000"/>
        </a:lnSpc>
        <a:spcBef>
          <a:spcPct val="0"/>
        </a:spcBef>
        <a:spcAft>
          <a:spcPts val="522"/>
        </a:spcAft>
        <a:buClr>
          <a:srgbClr val="000000"/>
        </a:buClr>
        <a:buSzPct val="100000"/>
        <a:buFont typeface="Times New Roman" panose="02020603050405020304" pitchFamily="18" charset="0"/>
        <a:defRPr sz="1814" kern="1200">
          <a:solidFill>
            <a:srgbClr val="000000"/>
          </a:solidFill>
          <a:latin typeface="+mn-lt"/>
          <a:ea typeface="+mn-ea"/>
          <a:cs typeface="+mn-cs"/>
        </a:defRPr>
      </a:lvl4pPr>
      <a:lvl5pPr marL="1866268" indent="-207363" algn="l" defTabSz="407526" rtl="0" fontAlgn="base" hangingPunct="0">
        <a:lnSpc>
          <a:spcPct val="101000"/>
        </a:lnSpc>
        <a:spcBef>
          <a:spcPct val="0"/>
        </a:spcBef>
        <a:spcAft>
          <a:spcPts val="261"/>
        </a:spcAft>
        <a:buClr>
          <a:srgbClr val="000000"/>
        </a:buClr>
        <a:buSzPct val="100000"/>
        <a:buFont typeface="Times New Roman" panose="02020603050405020304" pitchFamily="18" charset="0"/>
        <a:defRPr sz="1814" kern="1200">
          <a:solidFill>
            <a:srgbClr val="000000"/>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pt-B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456481" y="125293"/>
            <a:ext cx="8182080" cy="1438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en-GB" altLang="pt-BR"/>
              <a:t>Clique para editar o formato do texto do título</a:t>
            </a:r>
          </a:p>
        </p:txBody>
      </p:sp>
      <p:sp>
        <p:nvSpPr>
          <p:cNvPr id="6146" name="Rectangle 2"/>
          <p:cNvSpPr>
            <a:spLocks noGrp="1" noChangeArrowheads="1"/>
          </p:cNvSpPr>
          <p:nvPr>
            <p:ph type="body" idx="1"/>
          </p:nvPr>
        </p:nvSpPr>
        <p:spPr bwMode="auto">
          <a:xfrm>
            <a:off x="456481" y="1600009"/>
            <a:ext cx="8182080" cy="3976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pt-BR"/>
              <a:t>Clique para editar o formato do texto da estrutura de tópicos</a:t>
            </a:r>
          </a:p>
          <a:p>
            <a:pPr lvl="1"/>
            <a:r>
              <a:rPr lang="en-GB" altLang="pt-BR"/>
              <a:t>2.º nível da estrutura de tópicos</a:t>
            </a:r>
          </a:p>
          <a:p>
            <a:pPr lvl="2"/>
            <a:r>
              <a:rPr lang="en-GB" altLang="pt-BR"/>
              <a:t>3.º nível da estrutura de tópicos</a:t>
            </a:r>
          </a:p>
          <a:p>
            <a:pPr lvl="3"/>
            <a:r>
              <a:rPr lang="en-GB" altLang="pt-BR"/>
              <a:t>4.º nível da estrutura de tópicos</a:t>
            </a:r>
          </a:p>
          <a:p>
            <a:pPr lvl="4"/>
            <a:r>
              <a:rPr lang="en-GB" altLang="pt-BR"/>
              <a:t>5.º nível da estrutura de tópicos</a:t>
            </a:r>
          </a:p>
          <a:p>
            <a:pPr lvl="4"/>
            <a:r>
              <a:rPr lang="en-GB" altLang="pt-BR"/>
              <a:t>6.º nível da estrutura de tópicos</a:t>
            </a:r>
          </a:p>
          <a:p>
            <a:pPr lvl="4"/>
            <a:r>
              <a:rPr lang="en-GB" altLang="pt-BR"/>
              <a:t>7.º nível da estrutura de tópicos</a:t>
            </a:r>
          </a:p>
        </p:txBody>
      </p:sp>
      <p:sp>
        <p:nvSpPr>
          <p:cNvPr id="6147" name="Rectangle 3"/>
          <p:cNvSpPr>
            <a:spLocks noGrp="1" noChangeArrowheads="1"/>
          </p:cNvSpPr>
          <p:nvPr>
            <p:ph type="dt"/>
          </p:nvPr>
        </p:nvSpPr>
        <p:spPr bwMode="auto">
          <a:xfrm>
            <a:off x="456481" y="6244496"/>
            <a:ext cx="2086560" cy="429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nSpc>
                <a:spcPct val="95000"/>
              </a:lnSpc>
              <a:buClrTx/>
              <a:buFontTx/>
              <a:buNone/>
              <a:tabLst>
                <a:tab pos="407526" algn="l"/>
                <a:tab pos="815052" algn="l"/>
                <a:tab pos="1222578" algn="l"/>
                <a:tab pos="1630104" algn="l"/>
                <a:tab pos="2037631" algn="l"/>
              </a:tabLst>
              <a:defRPr sz="2177">
                <a:solidFill>
                  <a:srgbClr val="000000"/>
                </a:solidFill>
                <a:latin typeface="Times New Roman" panose="02020603050405020304" pitchFamily="18" charset="0"/>
                <a:cs typeface="Segoe UI" panose="020B0502040204020203" pitchFamily="34" charset="0"/>
              </a:defRPr>
            </a:lvl1pPr>
          </a:lstStyle>
          <a:p>
            <a:endParaRPr lang="en-GB" altLang="pt-BR" dirty="0"/>
          </a:p>
        </p:txBody>
      </p:sp>
      <p:sp>
        <p:nvSpPr>
          <p:cNvPr id="6148" name="Rectangle 4"/>
          <p:cNvSpPr>
            <a:spLocks noGrp="1" noChangeArrowheads="1"/>
          </p:cNvSpPr>
          <p:nvPr>
            <p:ph type="ftr"/>
          </p:nvPr>
        </p:nvSpPr>
        <p:spPr bwMode="auto">
          <a:xfrm>
            <a:off x="3123361" y="6244496"/>
            <a:ext cx="2848320" cy="429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nSpc>
                <a:spcPct val="95000"/>
              </a:lnSpc>
              <a:buClrTx/>
              <a:buFontTx/>
              <a:buNone/>
              <a:tabLst>
                <a:tab pos="407526" algn="l"/>
                <a:tab pos="815052" algn="l"/>
                <a:tab pos="1222578" algn="l"/>
                <a:tab pos="1630104" algn="l"/>
                <a:tab pos="2037631" algn="l"/>
                <a:tab pos="2445156" algn="l"/>
              </a:tabLst>
              <a:defRPr sz="2177">
                <a:solidFill>
                  <a:srgbClr val="000000"/>
                </a:solidFill>
                <a:latin typeface="Times New Roman" panose="02020603050405020304" pitchFamily="18" charset="0"/>
                <a:cs typeface="Segoe UI" panose="020B0502040204020203" pitchFamily="34" charset="0"/>
              </a:defRPr>
            </a:lvl1pPr>
          </a:lstStyle>
          <a:p>
            <a:endParaRPr lang="en-GB" altLang="pt-BR" dirty="0"/>
          </a:p>
        </p:txBody>
      </p:sp>
      <p:sp>
        <p:nvSpPr>
          <p:cNvPr id="6149" name="Rectangle 5"/>
          <p:cNvSpPr>
            <a:spLocks noGrp="1" noChangeArrowheads="1"/>
          </p:cNvSpPr>
          <p:nvPr>
            <p:ph type="sldNum"/>
          </p:nvPr>
        </p:nvSpPr>
        <p:spPr bwMode="auto">
          <a:xfrm>
            <a:off x="6556321" y="6247376"/>
            <a:ext cx="212832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a:lnSpc>
                <a:spcPct val="95000"/>
              </a:lnSpc>
              <a:tabLst>
                <a:tab pos="407526" algn="l"/>
                <a:tab pos="815052" algn="l"/>
                <a:tab pos="1222578" algn="l"/>
                <a:tab pos="1630104" algn="l"/>
                <a:tab pos="2037631" algn="l"/>
              </a:tabLst>
              <a:defRPr sz="1270">
                <a:solidFill>
                  <a:srgbClr val="000000"/>
                </a:solidFill>
                <a:latin typeface="Times New Roman" panose="02020603050405020304" pitchFamily="18" charset="0"/>
                <a:cs typeface="Segoe UI" panose="020B0502040204020203" pitchFamily="34" charset="0"/>
              </a:defRPr>
            </a:lvl1pPr>
          </a:lstStyle>
          <a:p>
            <a:fld id="{F79865F8-0E30-49EE-9613-C54A3822AFFA}" type="slidenum">
              <a:rPr lang="pt-BR" altLang="pt-BR"/>
              <a:pPr/>
              <a:t>‹nº›</a:t>
            </a:fld>
            <a:endParaRPr lang="pt-BR" altLang="pt-BR" dirty="0"/>
          </a:p>
        </p:txBody>
      </p:sp>
    </p:spTree>
    <p:extLst>
      <p:ext uri="{BB962C8B-B14F-4D97-AF65-F5344CB8AC3E}">
        <p14:creationId xmlns:p14="http://schemas.microsoft.com/office/powerpoint/2010/main" val="114592965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sldNum="0" hdr="0" ftr="0" dt="0"/>
  <p:txStyles>
    <p:titleStyle>
      <a:lvl1pPr algn="l" defTabSz="407526" rtl="0" eaLnBrk="0" fontAlgn="base" hangingPunct="0">
        <a:spcBef>
          <a:spcPct val="0"/>
        </a:spcBef>
        <a:spcAft>
          <a:spcPct val="0"/>
        </a:spcAft>
        <a:buClr>
          <a:srgbClr val="000000"/>
        </a:buClr>
        <a:buSzPct val="100000"/>
        <a:buFont typeface="Times New Roman" panose="02020603050405020304" pitchFamily="18" charset="0"/>
        <a:defRPr sz="2993" kern="1200">
          <a:solidFill>
            <a:srgbClr val="811717"/>
          </a:solidFill>
          <a:latin typeface="+mj-lt"/>
          <a:ea typeface="+mj-ea"/>
          <a:cs typeface="+mj-cs"/>
        </a:defRPr>
      </a:lvl1pPr>
      <a:lvl2pPr marL="673930" indent="-259204"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2pPr>
      <a:lvl3pPr marL="1036815"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3pPr>
      <a:lvl4pPr marL="1451541"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4pPr>
      <a:lvl5pPr marL="1866268"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5pPr>
      <a:lvl6pPr marL="2280994"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6pPr>
      <a:lvl7pPr marL="2695720"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7pPr>
      <a:lvl8pPr marL="3110446"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8pPr>
      <a:lvl9pPr marL="3525172" indent="-207363" algn="l" defTabSz="407526" rtl="0" eaLnBrk="0" fontAlgn="base" hangingPunct="0">
        <a:spcBef>
          <a:spcPct val="0"/>
        </a:spcBef>
        <a:spcAft>
          <a:spcPct val="0"/>
        </a:spcAft>
        <a:buClr>
          <a:srgbClr val="000000"/>
        </a:buClr>
        <a:buSzPct val="100000"/>
        <a:buFont typeface="Times New Roman" panose="02020603050405020304" pitchFamily="18" charset="0"/>
        <a:defRPr sz="2993">
          <a:solidFill>
            <a:srgbClr val="811717"/>
          </a:solidFill>
          <a:latin typeface="Century Schoolbook" panose="02040604050505020304" pitchFamily="18" charset="0"/>
          <a:ea typeface="Microsoft YaHei" panose="020B0503020204020204" pitchFamily="34" charset="-122"/>
        </a:defRPr>
      </a:lvl9pPr>
    </p:titleStyle>
    <p:bodyStyle>
      <a:lvl1pPr marL="311045" indent="-311045" algn="l" defTabSz="407526" rtl="0" eaLnBrk="0" fontAlgn="base" hangingPunct="0">
        <a:spcBef>
          <a:spcPts val="601"/>
        </a:spcBef>
        <a:spcAft>
          <a:spcPct val="0"/>
        </a:spcAft>
        <a:buClr>
          <a:srgbClr val="000000"/>
        </a:buClr>
        <a:buSzPct val="100000"/>
        <a:buFont typeface="Times New Roman" panose="02020603050405020304" pitchFamily="18" charset="0"/>
        <a:defRPr sz="2449" b="1" i="1" u="sng" kern="1200">
          <a:solidFill>
            <a:srgbClr val="811717"/>
          </a:solidFill>
          <a:latin typeface="+mn-lt"/>
          <a:ea typeface="+mn-ea"/>
          <a:cs typeface="+mn-cs"/>
        </a:defRPr>
      </a:lvl1pPr>
      <a:lvl2pPr marL="673930" indent="-259204" algn="l" defTabSz="407526" rtl="0" eaLnBrk="0" fontAlgn="base" hangingPunct="0">
        <a:spcBef>
          <a:spcPts val="522"/>
        </a:spcBef>
        <a:spcAft>
          <a:spcPct val="0"/>
        </a:spcAft>
        <a:buClr>
          <a:srgbClr val="000000"/>
        </a:buClr>
        <a:buSzPct val="100000"/>
        <a:buFont typeface="Times New Roman" panose="02020603050405020304" pitchFamily="18" charset="0"/>
        <a:defRPr sz="2086" kern="1200">
          <a:solidFill>
            <a:srgbClr val="811717"/>
          </a:solidFill>
          <a:latin typeface="+mj-lt"/>
          <a:ea typeface="+mn-ea"/>
          <a:cs typeface="+mn-cs"/>
        </a:defRPr>
      </a:lvl2pPr>
      <a:lvl3pPr marL="1036815" indent="-207363" algn="l" defTabSz="407526" rtl="0" eaLnBrk="0" fontAlgn="base" hangingPunct="0">
        <a:spcBef>
          <a:spcPts val="454"/>
        </a:spcBef>
        <a:spcAft>
          <a:spcPct val="0"/>
        </a:spcAft>
        <a:buClr>
          <a:srgbClr val="000000"/>
        </a:buClr>
        <a:buSzPct val="100000"/>
        <a:buFont typeface="Times New Roman" panose="02020603050405020304" pitchFamily="18" charset="0"/>
        <a:defRPr sz="1814" kern="1200">
          <a:solidFill>
            <a:srgbClr val="811717"/>
          </a:solidFill>
          <a:latin typeface="+mj-lt"/>
          <a:ea typeface="+mn-ea"/>
          <a:cs typeface="+mn-cs"/>
        </a:defRPr>
      </a:lvl3pPr>
      <a:lvl4pPr marL="1451541" indent="-207363" algn="l" defTabSz="407526" rtl="0" eaLnBrk="0" fontAlgn="base" hangingPunct="0">
        <a:spcBef>
          <a:spcPts val="454"/>
        </a:spcBef>
        <a:spcAft>
          <a:spcPct val="0"/>
        </a:spcAft>
        <a:buClr>
          <a:srgbClr val="000000"/>
        </a:buClr>
        <a:buSzPct val="100000"/>
        <a:buFont typeface="Times New Roman" panose="02020603050405020304" pitchFamily="18" charset="0"/>
        <a:defRPr sz="1814" kern="1200">
          <a:solidFill>
            <a:srgbClr val="811717"/>
          </a:solidFill>
          <a:latin typeface="+mj-lt"/>
          <a:ea typeface="+mn-ea"/>
          <a:cs typeface="+mn-cs"/>
        </a:defRPr>
      </a:lvl4pPr>
      <a:lvl5pPr marL="1866268" indent="-207363" algn="l" defTabSz="407526" rtl="0" eaLnBrk="0" fontAlgn="base" hangingPunct="0">
        <a:spcBef>
          <a:spcPts val="397"/>
        </a:spcBef>
        <a:spcAft>
          <a:spcPct val="0"/>
        </a:spcAft>
        <a:buClr>
          <a:srgbClr val="000000"/>
        </a:buClr>
        <a:buSzPct val="100000"/>
        <a:buFont typeface="Times New Roman" panose="02020603050405020304" pitchFamily="18" charset="0"/>
        <a:defRPr kern="1200">
          <a:solidFill>
            <a:srgbClr val="811717"/>
          </a:solidFill>
          <a:latin typeface="+mj-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pt-B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6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10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10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10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10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10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4.xml"/></Relationships>
</file>

<file path=ppt/slides/_rels/slide10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15.xml"/></Relationships>
</file>

<file path=ppt/slides/_rels/slide1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16.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6.xml"/></Relationships>
</file>

<file path=ppt/slides/_rels/slide1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16.xml"/><Relationship Id="rId4" Type="http://schemas.openxmlformats.org/officeDocument/2006/relationships/image" Target="../media/image32.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6.xml"/></Relationships>
</file>

<file path=ppt/slides/_rels/slide1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16.xml"/><Relationship Id="rId4" Type="http://schemas.openxmlformats.org/officeDocument/2006/relationships/image" Target="../media/image32.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6.xml"/></Relationships>
</file>

<file path=ppt/slides/_rels/slide1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16.xml"/><Relationship Id="rId4" Type="http://schemas.openxmlformats.org/officeDocument/2006/relationships/image" Target="../media/image34.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1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188.xml"/></Relationships>
</file>

<file path=ppt/slides/_rels/slide1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jpeg"/><Relationship Id="rId1" Type="http://schemas.openxmlformats.org/officeDocument/2006/relationships/slideLayout" Target="../slideLayouts/slideLayout199.xml"/></Relationships>
</file>

<file path=ppt/slides/_rels/slide1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jpeg"/><Relationship Id="rId1" Type="http://schemas.openxmlformats.org/officeDocument/2006/relationships/slideLayout" Target="../slideLayouts/slideLayout199.xml"/></Relationships>
</file>

<file path=ppt/slides/_rels/slide1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jpeg"/><Relationship Id="rId1" Type="http://schemas.openxmlformats.org/officeDocument/2006/relationships/slideLayout" Target="../slideLayouts/slideLayout19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9.xml"/></Relationships>
</file>

<file path=ppt/slides/_rels/slide1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99.xml"/></Relationships>
</file>

<file path=ppt/slides/_rels/slide1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jpeg"/><Relationship Id="rId1" Type="http://schemas.openxmlformats.org/officeDocument/2006/relationships/slideLayout" Target="../slideLayouts/slideLayout199.xml"/></Relationships>
</file>

<file path=ppt/slides/_rels/slide1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99.xml"/></Relationships>
</file>

<file path=ppt/slides/_rels/slide1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99.xml"/></Relationships>
</file>

<file path=ppt/slides/_rels/slide1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4.jpeg"/><Relationship Id="rId1" Type="http://schemas.openxmlformats.org/officeDocument/2006/relationships/slideLayout" Target="../slideLayouts/slideLayout199.xml"/></Relationships>
</file>

<file path=ppt/slides/_rels/slide1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5.jpeg"/><Relationship Id="rId1" Type="http://schemas.openxmlformats.org/officeDocument/2006/relationships/slideLayout" Target="../slideLayouts/slideLayout199.xml"/></Relationships>
</file>

<file path=ppt/slides/_rels/slide1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jpeg"/><Relationship Id="rId1" Type="http://schemas.openxmlformats.org/officeDocument/2006/relationships/slideLayout" Target="../slideLayouts/slideLayout199.xml"/></Relationships>
</file>

<file path=ppt/slides/_rels/slide1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jpeg"/><Relationship Id="rId1" Type="http://schemas.openxmlformats.org/officeDocument/2006/relationships/slideLayout" Target="../slideLayouts/slideLayout199.xml"/></Relationships>
</file>

<file path=ppt/slides/_rels/slide1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9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88.xml"/></Relationships>
</file>

<file path=ppt/slides/_rels/slide1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1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1.xml"/></Relationships>
</file>

<file path=ppt/slides/_rels/slide1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1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80.xml"/></Relationships>
</file>

<file path=ppt/slides/_rels/slide1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1.xml"/></Relationships>
</file>

<file path=ppt/slides/_rels/slide1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80.xml"/></Relationships>
</file>

<file path=ppt/slides/_rels/slide1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1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80.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1.xml"/></Relationships>
</file>

<file path=ppt/slides/_rels/slide1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11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4.xml"/></Relationships>
</file>

<file path=ppt/slides/_rels/slide1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80.xml"/><Relationship Id="rId4" Type="http://schemas.openxmlformats.org/officeDocument/2006/relationships/image" Target="../media/image61.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1.xml"/></Relationships>
</file>

<file path=ppt/slides/_rels/slide1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80.xml"/><Relationship Id="rId4" Type="http://schemas.openxmlformats.org/officeDocument/2006/relationships/image" Target="../media/image63.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0.xml"/></Relationships>
</file>

<file path=ppt/slides/_rels/slide1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135.xml"/></Relationships>
</file>

<file path=ppt/slides/_rels/slide1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102.xml"/><Relationship Id="rId4" Type="http://schemas.openxmlformats.org/officeDocument/2006/relationships/image" Target="../media/image66.png"/></Relationships>
</file>

<file path=ppt/slides/_rels/slide19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102.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1.xml"/></Relationships>
</file>

<file path=ppt/slides/_rels/slide2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80.xml"/></Relationships>
</file>

<file path=ppt/slides/_rels/slide2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13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0.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0.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0.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5.xml"/></Relationships>
</file>

<file path=ppt/slides/_rels/slide2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0.xml"/></Relationships>
</file>

<file path=ppt/slides/_rels/slide2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0.xml"/></Relationships>
</file>

<file path=ppt/slides/_rels/slide2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0.xml"/></Relationships>
</file>

<file path=ppt/slides/_rels/slide2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0.xml"/></Relationships>
</file>

<file path=ppt/slides/_rels/slide2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10.xml"/></Relationships>
</file>

<file path=ppt/slides/_rels/slide2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0.xml"/></Relationships>
</file>

<file path=ppt/slides/_rels/slide2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0.xml"/></Relationships>
</file>

<file path=ppt/slides/_rels/slide2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10.xml"/></Relationships>
</file>

<file path=ppt/slides/_rels/slide2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10.xml"/></Relationships>
</file>

<file path=ppt/slides/_rels/slide2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10.xml"/></Relationships>
</file>

<file path=ppt/slides/_rels/slide2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10.xml"/></Relationships>
</file>

<file path=ppt/slides/_rels/slide2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0.xml"/></Relationships>
</file>

<file path=ppt/slides/_rels/slide2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10.xml"/></Relationships>
</file>

<file path=ppt/slides/_rels/slide2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10.xml"/></Relationships>
</file>

<file path=ppt/slides/_rels/slide2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10.xml"/></Relationships>
</file>

<file path=ppt/slides/_rels/slide2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0.xml"/></Relationships>
</file>

<file path=ppt/slides/_rels/slide2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0.xml"/></Relationships>
</file>

<file path=ppt/slides/_rels/slide24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0.xml"/></Relationships>
</file>

<file path=ppt/slides/_rels/slide2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10.xml"/></Relationships>
</file>

<file path=ppt/slides/_rels/slide2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10.xml"/></Relationships>
</file>

<file path=ppt/slides/_rels/slide24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10.xml"/></Relationships>
</file>

<file path=ppt/slides/_rels/slide2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10.xml"/></Relationships>
</file>

<file path=ppt/slides/_rels/slide2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10.xml"/></Relationships>
</file>

<file path=ppt/slides/_rels/slide2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10.xml"/></Relationships>
</file>

<file path=ppt/slides/_rels/slide2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10.xml"/></Relationships>
</file>

<file path=ppt/slides/_rels/slide2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10.xml"/></Relationships>
</file>

<file path=ppt/slides/_rels/slide2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10.xml"/></Relationships>
</file>

<file path=ppt/slides/_rels/slide2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10.xml"/></Relationships>
</file>

<file path=ppt/slides/_rels/slide2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10.xml"/></Relationships>
</file>

<file path=ppt/slides/_rels/slide25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10.xml"/></Relationships>
</file>

<file path=ppt/slides/_rels/slide2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10.xml"/></Relationships>
</file>

<file path=ppt/slides/_rels/slide2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10.xml"/></Relationships>
</file>

<file path=ppt/slides/_rels/slide25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10.xml"/></Relationships>
</file>

<file path=ppt/slides/_rels/slide2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10.xml"/></Relationships>
</file>

<file path=ppt/slides/_rels/slide2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10.xml"/></Relationships>
</file>

<file path=ppt/slides/_rels/slide2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10.xml"/></Relationships>
</file>

<file path=ppt/slides/_rels/slide2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10.xml"/></Relationships>
</file>

<file path=ppt/slides/_rels/slide2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10.xml"/></Relationships>
</file>

<file path=ppt/slides/_rels/slide26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10.xml"/></Relationships>
</file>

<file path=ppt/slides/_rels/slide26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27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10.xml"/></Relationships>
</file>

<file path=ppt/slides/_rels/slide2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10.xml"/></Relationships>
</file>

<file path=ppt/slides/_rels/slide27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10.xml"/></Relationships>
</file>

<file path=ppt/slides/_rels/slide27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10.xml"/></Relationships>
</file>

<file path=ppt/slides/_rels/slide27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10.xml"/></Relationships>
</file>

<file path=ppt/slides/_rels/slide27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10.xml"/></Relationships>
</file>

<file path=ppt/slides/_rels/slide27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10.xml"/></Relationships>
</file>

<file path=ppt/slides/_rels/slide27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10.xml"/></Relationships>
</file>

<file path=ppt/slides/_rels/slide27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10.xml"/></Relationships>
</file>

<file path=ppt/slides/_rels/slide27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10.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microsoft.com/office/2007/relationships/hdphoto" Target="../media/hdphoto1.wdp"/><Relationship Id="rId4" Type="http://schemas.openxmlformats.org/officeDocument/2006/relationships/image" Target="../media/image20.png"/></Relationships>
</file>

<file path=ppt/slides/_rels/slide28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10.xml"/></Relationships>
</file>

<file path=ppt/slides/_rels/slide28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10.xml"/></Relationships>
</file>

<file path=ppt/slides/_rels/slide28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10.xml"/></Relationships>
</file>

<file path=ppt/slides/_rels/slide28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10.xml"/></Relationships>
</file>

<file path=ppt/slides/_rels/slide284.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notesSlide" Target="../notesSlides/notesSlide87.xml"/><Relationship Id="rId1" Type="http://schemas.openxmlformats.org/officeDocument/2006/relationships/slideLayout" Target="../slideLayouts/slideLayout146.xml"/></Relationships>
</file>

<file path=ppt/slides/_rels/slide28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46.xml"/></Relationships>
</file>

<file path=ppt/slides/_rels/slide28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8.xml"/><Relationship Id="rId1" Type="http://schemas.openxmlformats.org/officeDocument/2006/relationships/slideLayout" Target="../slideLayouts/slideLayout146.xml"/></Relationships>
</file>

<file path=ppt/slides/_rels/slide287.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6.xml"/></Relationships>
</file>

<file path=ppt/slides/_rels/slide28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46.xml"/></Relationships>
</file>

<file path=ppt/slides/_rels/slide28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6.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29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46.xml"/></Relationships>
</file>

<file path=ppt/slides/_rels/slide29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6.xml"/></Relationships>
</file>

<file path=ppt/slides/_rels/slide292.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6.xml"/></Relationships>
</file>

<file path=ppt/slides/_rels/slide293.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6.xml"/></Relationships>
</file>

<file path=ppt/slides/_rels/slide294.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6.xml"/></Relationships>
</file>

<file path=ppt/slides/_rels/slide29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46.xml"/></Relationships>
</file>

<file path=ppt/slides/_rels/slide29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9.xml"/><Relationship Id="rId1" Type="http://schemas.openxmlformats.org/officeDocument/2006/relationships/slideLayout" Target="../slideLayouts/slideLayout146.xml"/></Relationships>
</file>

<file path=ppt/slides/_rels/slide2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0.xml"/><Relationship Id="rId1" Type="http://schemas.openxmlformats.org/officeDocument/2006/relationships/slideLayout" Target="../slideLayouts/slideLayout146.xml"/><Relationship Id="rId5" Type="http://schemas.openxmlformats.org/officeDocument/2006/relationships/image" Target="../media/image152.jpeg"/><Relationship Id="rId4" Type="http://schemas.openxmlformats.org/officeDocument/2006/relationships/image" Target="../media/image151.jpeg"/></Relationships>
</file>

<file path=ppt/slides/_rels/slide29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1.xml"/><Relationship Id="rId1" Type="http://schemas.openxmlformats.org/officeDocument/2006/relationships/slideLayout" Target="../slideLayouts/slideLayout146.xml"/></Relationships>
</file>

<file path=ppt/slides/_rels/slide29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2.xml"/><Relationship Id="rId1" Type="http://schemas.openxmlformats.org/officeDocument/2006/relationships/slideLayout" Target="../slideLayouts/slideLayout1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3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3.xml"/><Relationship Id="rId1" Type="http://schemas.openxmlformats.org/officeDocument/2006/relationships/slideLayout" Target="../slideLayouts/slideLayout146.xml"/></Relationships>
</file>

<file path=ppt/slides/_rels/slide30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94.xml"/><Relationship Id="rId1" Type="http://schemas.openxmlformats.org/officeDocument/2006/relationships/slideLayout" Target="../slideLayouts/slideLayout146.xml"/></Relationships>
</file>

<file path=ppt/slides/_rels/slide302.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notesSlide" Target="../notesSlides/notesSlide95.xml"/><Relationship Id="rId1" Type="http://schemas.openxmlformats.org/officeDocument/2006/relationships/slideLayout" Target="../slideLayouts/slideLayout146.xml"/></Relationships>
</file>

<file path=ppt/slides/_rels/slide30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46.xml"/></Relationships>
</file>

<file path=ppt/slides/_rels/slide30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46.xml"/></Relationships>
</file>

<file path=ppt/slides/_rels/slide305.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6.xml"/></Relationships>
</file>

<file path=ppt/slides/_rels/slide306.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6.xml"/></Relationships>
</file>

<file path=ppt/slides/_rels/slide307.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6.xml"/></Relationships>
</file>

<file path=ppt/slides/_rels/slide308.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6.xml"/></Relationships>
</file>

<file path=ppt/slides/_rels/slide30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8.xml"/><Relationship Id="rId5" Type="http://schemas.openxmlformats.org/officeDocument/2006/relationships/image" Target="../media/image23.jpeg"/><Relationship Id="rId4" Type="http://schemas.microsoft.com/office/2007/relationships/hdphoto" Target="../media/hdphoto1.wdp"/></Relationships>
</file>

<file path=ppt/slides/_rels/slide310.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46.xml"/></Relationships>
</file>

<file path=ppt/slides/_rels/slide31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46.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8.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8.xml"/><Relationship Id="rId5" Type="http://schemas.microsoft.com/office/2007/relationships/hdphoto" Target="../media/hdphoto2.wdp"/><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8.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8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8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9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9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9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9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9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_rels/slide9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828800" y="0"/>
            <a:ext cx="5503817" cy="6858000"/>
          </a:xfrm>
          <a:prstGeom prst="rect">
            <a:avLst/>
          </a:prstGeom>
        </p:spPr>
      </p:pic>
      <p:sp>
        <p:nvSpPr>
          <p:cNvPr id="6" name="Retângulo 5"/>
          <p:cNvSpPr/>
          <p:nvPr/>
        </p:nvSpPr>
        <p:spPr>
          <a:xfrm>
            <a:off x="7538330" y="5222855"/>
            <a:ext cx="141737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9525">
                  <a:solidFill>
                    <a:prstClr val="black"/>
                  </a:solidFill>
                  <a:prstDash val="solid"/>
                </a:ln>
                <a:solidFill>
                  <a:srgbClr val="E44951"/>
                </a:solidFill>
                <a:effectLst>
                  <a:outerShdw blurRad="12700" dist="38100" dir="2700000" algn="tl" rotWithShape="0">
                    <a:srgbClr val="E44951">
                      <a:lumMod val="60000"/>
                      <a:lumOff val="40000"/>
                    </a:srgbClr>
                  </a:outerShdw>
                </a:effectLst>
                <a:uLnTx/>
                <a:uFillTx/>
                <a:latin typeface="Trebuchet MS" panose="020B0603020202020204"/>
                <a:ea typeface="+mn-ea"/>
                <a:cs typeface="+mn-cs"/>
              </a:rPr>
              <a:t>N.M</a:t>
            </a:r>
          </a:p>
        </p:txBody>
      </p:sp>
      <p:pic>
        <p:nvPicPr>
          <p:cNvPr id="8" name="Imagem 7"/>
          <p:cNvPicPr>
            <a:picLocks noChangeAspect="1"/>
          </p:cNvPicPr>
          <p:nvPr/>
        </p:nvPicPr>
        <p:blipFill>
          <a:blip r:embed="rId3"/>
          <a:stretch>
            <a:fillRect/>
          </a:stretch>
        </p:blipFill>
        <p:spPr>
          <a:xfrm>
            <a:off x="0" y="0"/>
            <a:ext cx="1828800" cy="1600200"/>
          </a:xfrm>
          <a:prstGeom prst="rect">
            <a:avLst/>
          </a:prstGeom>
        </p:spPr>
      </p:pic>
      <p:pic>
        <p:nvPicPr>
          <p:cNvPr id="9" name="Imagem 8"/>
          <p:cNvPicPr>
            <a:picLocks noChangeAspect="1"/>
          </p:cNvPicPr>
          <p:nvPr/>
        </p:nvPicPr>
        <p:blipFill>
          <a:blip r:embed="rId4"/>
          <a:stretch>
            <a:fillRect/>
          </a:stretch>
        </p:blipFill>
        <p:spPr>
          <a:xfrm>
            <a:off x="7332618" y="0"/>
            <a:ext cx="1828800" cy="1603387"/>
          </a:xfrm>
          <a:prstGeom prst="rect">
            <a:avLst/>
          </a:prstGeom>
        </p:spPr>
      </p:pic>
      <p:pic>
        <p:nvPicPr>
          <p:cNvPr id="10" name="Imagem 9"/>
          <p:cNvPicPr>
            <a:picLocks noChangeAspect="1"/>
          </p:cNvPicPr>
          <p:nvPr/>
        </p:nvPicPr>
        <p:blipFill>
          <a:blip r:embed="rId5"/>
          <a:stretch>
            <a:fillRect/>
          </a:stretch>
        </p:blipFill>
        <p:spPr>
          <a:xfrm>
            <a:off x="0" y="1600200"/>
            <a:ext cx="1828799" cy="1685925"/>
          </a:xfrm>
          <a:prstGeom prst="rect">
            <a:avLst/>
          </a:prstGeom>
        </p:spPr>
      </p:pic>
      <p:pic>
        <p:nvPicPr>
          <p:cNvPr id="11" name="Imagem 10"/>
          <p:cNvPicPr>
            <a:picLocks noChangeAspect="1"/>
          </p:cNvPicPr>
          <p:nvPr/>
        </p:nvPicPr>
        <p:blipFill>
          <a:blip r:embed="rId5"/>
          <a:stretch>
            <a:fillRect/>
          </a:stretch>
        </p:blipFill>
        <p:spPr>
          <a:xfrm>
            <a:off x="7309782" y="1600199"/>
            <a:ext cx="1834218" cy="1685925"/>
          </a:xfrm>
          <a:prstGeom prst="rect">
            <a:avLst/>
          </a:prstGeom>
        </p:spPr>
      </p:pic>
      <p:pic>
        <p:nvPicPr>
          <p:cNvPr id="12" name="Imagem 11"/>
          <p:cNvPicPr>
            <a:picLocks noChangeAspect="1"/>
          </p:cNvPicPr>
          <p:nvPr/>
        </p:nvPicPr>
        <p:blipFill>
          <a:blip r:embed="rId6"/>
          <a:stretch>
            <a:fillRect/>
          </a:stretch>
        </p:blipFill>
        <p:spPr>
          <a:xfrm>
            <a:off x="0" y="3286124"/>
            <a:ext cx="1828799" cy="1743075"/>
          </a:xfrm>
          <a:prstGeom prst="rect">
            <a:avLst/>
          </a:prstGeom>
        </p:spPr>
      </p:pic>
      <p:pic>
        <p:nvPicPr>
          <p:cNvPr id="13" name="Imagem 12"/>
          <p:cNvPicPr>
            <a:picLocks noChangeAspect="1"/>
          </p:cNvPicPr>
          <p:nvPr/>
        </p:nvPicPr>
        <p:blipFill>
          <a:blip r:embed="rId6"/>
          <a:stretch>
            <a:fillRect/>
          </a:stretch>
        </p:blipFill>
        <p:spPr>
          <a:xfrm>
            <a:off x="7332618" y="3286123"/>
            <a:ext cx="1828800" cy="1743075"/>
          </a:xfrm>
          <a:prstGeom prst="rect">
            <a:avLst/>
          </a:prstGeom>
        </p:spPr>
      </p:pic>
      <p:pic>
        <p:nvPicPr>
          <p:cNvPr id="14" name="Imagem 13"/>
          <p:cNvPicPr>
            <a:picLocks noChangeAspect="1"/>
          </p:cNvPicPr>
          <p:nvPr/>
        </p:nvPicPr>
        <p:blipFill>
          <a:blip r:embed="rId7"/>
          <a:stretch>
            <a:fillRect/>
          </a:stretch>
        </p:blipFill>
        <p:spPr>
          <a:xfrm>
            <a:off x="0" y="5029199"/>
            <a:ext cx="1828799" cy="1828802"/>
          </a:xfrm>
          <a:prstGeom prst="rect">
            <a:avLst/>
          </a:prstGeom>
        </p:spPr>
      </p:pic>
      <p:graphicFrame>
        <p:nvGraphicFramePr>
          <p:cNvPr id="2" name="Tabela 1"/>
          <p:cNvGraphicFramePr>
            <a:graphicFrameLocks noGrp="1"/>
          </p:cNvGraphicFramePr>
          <p:nvPr>
            <p:extLst/>
          </p:nvPr>
        </p:nvGraphicFramePr>
        <p:xfrm>
          <a:off x="7354389" y="6339842"/>
          <a:ext cx="1785257" cy="243840"/>
        </p:xfrm>
        <a:graphic>
          <a:graphicData uri="http://schemas.openxmlformats.org/drawingml/2006/table">
            <a:tbl>
              <a:tblPr firstRow="1" bandRow="1">
                <a:tableStyleId>{5C22544A-7EE6-4342-B048-85BDC9FD1C3A}</a:tableStyleId>
              </a:tblPr>
              <a:tblGrid>
                <a:gridCol w="1785257">
                  <a:extLst>
                    <a:ext uri="{9D8B030D-6E8A-4147-A177-3AD203B41FA5}">
                      <a16:colId xmlns:a16="http://schemas.microsoft.com/office/drawing/2014/main" val="783890432"/>
                    </a:ext>
                  </a:extLst>
                </a:gridCol>
              </a:tblGrid>
              <a:tr h="243840">
                <a:tc>
                  <a:txBody>
                    <a:bodyPr/>
                    <a:lstStyle/>
                    <a:p>
                      <a:r>
                        <a:rPr lang="pt-BR" sz="1000" dirty="0">
                          <a:solidFill>
                            <a:schemeClr val="bg1"/>
                          </a:solidFill>
                          <a:latin typeface="Comic Sans MS" panose="030F0702030302020204" pitchFamily="66" charset="0"/>
                        </a:rPr>
                        <a:t>mendesbnelson@gmail.com</a:t>
                      </a:r>
                    </a:p>
                  </a:txBody>
                  <a:tcPr/>
                </a:tc>
                <a:extLst>
                  <a:ext uri="{0D108BD9-81ED-4DB2-BD59-A6C34878D82A}">
                    <a16:rowId xmlns:a16="http://schemas.microsoft.com/office/drawing/2014/main" val="2548960758"/>
                  </a:ext>
                </a:extLst>
              </a:tr>
            </a:tbl>
          </a:graphicData>
        </a:graphic>
      </p:graphicFrame>
      <p:graphicFrame>
        <p:nvGraphicFramePr>
          <p:cNvPr id="15" name="Tabela 14"/>
          <p:cNvGraphicFramePr>
            <a:graphicFrameLocks noGrp="1"/>
          </p:cNvGraphicFramePr>
          <p:nvPr>
            <p:extLst>
              <p:ext uri="{D42A27DB-BD31-4B8C-83A1-F6EECF244321}">
                <p14:modId xmlns:p14="http://schemas.microsoft.com/office/powerpoint/2010/main" val="3713175654"/>
              </p:ext>
            </p:extLst>
          </p:nvPr>
        </p:nvGraphicFramePr>
        <p:xfrm>
          <a:off x="3050097" y="1414779"/>
          <a:ext cx="2793534" cy="370840"/>
        </p:xfrm>
        <a:graphic>
          <a:graphicData uri="http://schemas.openxmlformats.org/drawingml/2006/table">
            <a:tbl>
              <a:tblPr firstRow="1" bandRow="1"/>
              <a:tblGrid>
                <a:gridCol w="2793534">
                  <a:extLst>
                    <a:ext uri="{9D8B030D-6E8A-4147-A177-3AD203B41FA5}">
                      <a16:colId xmlns:a16="http://schemas.microsoft.com/office/drawing/2014/main" val="2439607997"/>
                    </a:ext>
                  </a:extLst>
                </a:gridCol>
              </a:tblGrid>
              <a:tr h="370840">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pt-BR" dirty="0">
                          <a:solidFill>
                            <a:srgbClr val="0000FF"/>
                          </a:solidFill>
                        </a:rPr>
                        <a:t>PARTE XIV</a:t>
                      </a:r>
                    </a:p>
                  </a:txBody>
                  <a:tcPr>
                    <a:lnL w="12700" cmpd="sng">
                      <a:solidFill>
                        <a:scrgbClr r="0" g="0" b="0"/>
                      </a:solidFill>
                    </a:lnL>
                    <a:lnR w="12700" cmpd="sng">
                      <a:solidFill>
                        <a:scrgbClr r="0" g="0" b="0"/>
                      </a:solidFill>
                    </a:lnR>
                    <a:lnT w="12700" cmpd="sng">
                      <a:solidFill>
                        <a:scrgbClr r="0" g="0" b="0"/>
                      </a:solidFill>
                    </a:lnT>
                    <a:lnB w="38100" cmpd="sng">
                      <a:solidFill>
                        <a:scrgbClr r="0" g="0" b="0"/>
                      </a:solidFill>
                    </a:lnB>
                    <a:lnTlToBr w="12700" cmpd="sng">
                      <a:noFill/>
                      <a:prstDash val="solid"/>
                    </a:lnTlToBr>
                    <a:lnBlToTr w="12700" cmpd="sng">
                      <a:noFill/>
                      <a:prstDash val="solid"/>
                    </a:lnBlToTr>
                    <a:noFill/>
                  </a:tcPr>
                </a:tc>
                <a:extLst>
                  <a:ext uri="{0D108BD9-81ED-4DB2-BD59-A6C34878D82A}">
                    <a16:rowId xmlns:a16="http://schemas.microsoft.com/office/drawing/2014/main" val="3684556644"/>
                  </a:ext>
                </a:extLst>
              </a:tr>
            </a:tbl>
          </a:graphicData>
        </a:graphic>
      </p:graphicFrame>
    </p:spTree>
    <p:extLst>
      <p:ext uri="{BB962C8B-B14F-4D97-AF65-F5344CB8AC3E}">
        <p14:creationId xmlns:p14="http://schemas.microsoft.com/office/powerpoint/2010/main" val="230887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5710" y="2456736"/>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400" dirty="0"/>
                        <a:t>Oh, certamente que não. Mas o que já se fez dá-nos a medida do que pode ser feito com perseverança, se o homem for bastante sensato para procurar a sua felicidade nas coisas positivas e sérias e não nas utopias que o fazem recuar em vez de avançar.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7164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4"/>
          <p:cNvSpPr>
            <a:spLocks noGrp="1" noChangeArrowheads="1"/>
          </p:cNvSpPr>
          <p:nvPr>
            <p:ph type="ctrTitle"/>
          </p:nvPr>
        </p:nvSpPr>
        <p:spPr>
          <a:xfrm>
            <a:off x="685800" y="2130425"/>
            <a:ext cx="7772400" cy="1470025"/>
          </a:xfrm>
        </p:spPr>
        <p:txBody>
          <a:bodyPr anchor="ctr"/>
          <a:lstStyle/>
          <a:p>
            <a:pPr eaLnBrk="1" hangingPunct="1"/>
            <a:r>
              <a:rPr lang="pt-BR" altLang="pt-BR" sz="4400" dirty="0">
                <a:solidFill>
                  <a:srgbClr val="FFFF00"/>
                </a:solidFill>
              </a:rPr>
              <a:t>PENA DE MORTE</a:t>
            </a:r>
          </a:p>
        </p:txBody>
      </p:sp>
    </p:spTree>
    <p:extLst>
      <p:ext uri="{BB962C8B-B14F-4D97-AF65-F5344CB8AC3E}">
        <p14:creationId xmlns:p14="http://schemas.microsoft.com/office/powerpoint/2010/main" val="3981456231"/>
      </p:ext>
    </p:extLst>
  </p:cSld>
  <p:clrMapOvr>
    <a:masterClrMapping/>
  </p:clrMapOvr>
  <p:transition>
    <p:comb/>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body" idx="1"/>
          </p:nvPr>
        </p:nvSpPr>
        <p:spPr>
          <a:xfrm>
            <a:off x="179388" y="260350"/>
            <a:ext cx="8785225" cy="6297613"/>
          </a:xfrm>
        </p:spPr>
        <p:txBody>
          <a:bodyPr/>
          <a:lstStyle/>
          <a:p>
            <a:pPr algn="just" eaLnBrk="1" hangingPunct="1">
              <a:lnSpc>
                <a:spcPct val="90000"/>
              </a:lnSpc>
            </a:pPr>
            <a:endParaRPr lang="pt-BR" altLang="pt-BR" dirty="0"/>
          </a:p>
          <a:p>
            <a:pPr algn="just" eaLnBrk="1" hangingPunct="1">
              <a:lnSpc>
                <a:spcPct val="90000"/>
              </a:lnSpc>
            </a:pPr>
            <a:r>
              <a:rPr lang="pt-BR" altLang="pt-BR" dirty="0">
                <a:solidFill>
                  <a:schemeClr val="bg1"/>
                </a:solidFill>
              </a:rPr>
              <a:t>A pena de morte, um dia desaparecerá da legislação humana, o que, embora ainda muito distante, representará um progresso da humanidade.</a:t>
            </a:r>
          </a:p>
          <a:p>
            <a:pPr algn="just" eaLnBrk="1" hangingPunct="1">
              <a:lnSpc>
                <a:spcPct val="90000"/>
              </a:lnSpc>
            </a:pPr>
            <a:endParaRPr lang="pt-BR" altLang="pt-BR" dirty="0">
              <a:solidFill>
                <a:schemeClr val="bg1"/>
              </a:solidFill>
            </a:endParaRPr>
          </a:p>
          <a:p>
            <a:pPr algn="just" eaLnBrk="1" hangingPunct="1">
              <a:lnSpc>
                <a:spcPct val="90000"/>
              </a:lnSpc>
            </a:pPr>
            <a:endParaRPr lang="pt-BR" altLang="pt-BR" dirty="0">
              <a:solidFill>
                <a:schemeClr val="bg1"/>
              </a:solidFill>
            </a:endParaRPr>
          </a:p>
          <a:p>
            <a:pPr algn="just" eaLnBrk="1" hangingPunct="1">
              <a:lnSpc>
                <a:spcPct val="90000"/>
              </a:lnSpc>
            </a:pPr>
            <a:r>
              <a:rPr lang="pt-BR" altLang="pt-BR" dirty="0">
                <a:solidFill>
                  <a:schemeClr val="bg1"/>
                </a:solidFill>
              </a:rPr>
              <a:t>Kardec comenta que, apesar de o progresso social ainda deixar muito a desejar, seria injusto para com a sociedade moderna não se ver um progresso nas restrições à pena de morte no seio dos povos mais adiantados</a:t>
            </a:r>
            <a:r>
              <a:rPr lang="pt-BR" altLang="pt-BR" dirty="0"/>
              <a:t>.</a:t>
            </a:r>
            <a:br>
              <a:rPr lang="pt-BR" altLang="pt-BR" dirty="0"/>
            </a:br>
            <a:endParaRPr lang="pt-BR" altLang="pt-BR" dirty="0"/>
          </a:p>
        </p:txBody>
      </p:sp>
    </p:spTree>
    <p:extLst>
      <p:ext uri="{BB962C8B-B14F-4D97-AF65-F5344CB8AC3E}">
        <p14:creationId xmlns:p14="http://schemas.microsoft.com/office/powerpoint/2010/main" val="1638178323"/>
      </p:ext>
    </p:extLst>
  </p:cSld>
  <p:clrMapOvr>
    <a:masterClrMapping/>
  </p:clrMapOvr>
  <p:transition>
    <p:comb/>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body" idx="1"/>
          </p:nvPr>
        </p:nvSpPr>
        <p:spPr>
          <a:xfrm>
            <a:off x="179388" y="260350"/>
            <a:ext cx="8785225" cy="6337300"/>
          </a:xfrm>
        </p:spPr>
        <p:txBody>
          <a:bodyPr/>
          <a:lstStyle/>
          <a:p>
            <a:pPr algn="just" eaLnBrk="1" hangingPunct="1">
              <a:lnSpc>
                <a:spcPct val="90000"/>
              </a:lnSpc>
            </a:pPr>
            <a:endParaRPr lang="pt-BR" altLang="pt-BR" sz="2800" dirty="0"/>
          </a:p>
          <a:p>
            <a:pPr algn="just" eaLnBrk="1" hangingPunct="1">
              <a:lnSpc>
                <a:spcPct val="90000"/>
              </a:lnSpc>
            </a:pPr>
            <a:r>
              <a:rPr lang="pt-BR" altLang="pt-BR" sz="2800" dirty="0">
                <a:solidFill>
                  <a:schemeClr val="bg1"/>
                </a:solidFill>
              </a:rPr>
              <a:t>Há outros meios de o homem preservar a sua vida, como determina a lei de conservação, que não matando. Além disso, deve-se sempre garantir ao</a:t>
            </a:r>
            <a:br>
              <a:rPr lang="pt-BR" altLang="pt-BR" sz="2800" dirty="0">
                <a:solidFill>
                  <a:schemeClr val="bg1"/>
                </a:solidFill>
              </a:rPr>
            </a:br>
            <a:r>
              <a:rPr lang="pt-BR" altLang="pt-BR" sz="2800" dirty="0">
                <a:solidFill>
                  <a:schemeClr val="bg1"/>
                </a:solidFill>
              </a:rPr>
              <a:t>criminoso o direito ao arrependimento.</a:t>
            </a:r>
          </a:p>
          <a:p>
            <a:pPr algn="just" eaLnBrk="1" hangingPunct="1">
              <a:lnSpc>
                <a:spcPct val="90000"/>
              </a:lnSpc>
            </a:pPr>
            <a:endParaRPr lang="pt-BR" altLang="pt-BR" sz="2800" dirty="0">
              <a:solidFill>
                <a:schemeClr val="bg1"/>
              </a:solidFill>
            </a:endParaRPr>
          </a:p>
          <a:p>
            <a:pPr algn="just" eaLnBrk="1" hangingPunct="1">
              <a:lnSpc>
                <a:spcPct val="90000"/>
              </a:lnSpc>
            </a:pPr>
            <a:endParaRPr lang="pt-BR" altLang="pt-BR" sz="2800" dirty="0">
              <a:solidFill>
                <a:schemeClr val="bg1"/>
              </a:solidFill>
            </a:endParaRPr>
          </a:p>
          <a:p>
            <a:pPr algn="just" eaLnBrk="1" hangingPunct="1">
              <a:lnSpc>
                <a:spcPct val="90000"/>
              </a:lnSpc>
            </a:pPr>
            <a:r>
              <a:rPr lang="pt-BR" altLang="pt-BR" sz="2800" dirty="0">
                <a:solidFill>
                  <a:schemeClr val="bg1"/>
                </a:solidFill>
              </a:rPr>
              <a:t>À medida que se instrui, o homem compreende melhor o que é justo e o que é injusto e elimina os excessos que em épocas menos adiantadas cometia em nome da justiça, por achá-los necessários.</a:t>
            </a:r>
            <a:br>
              <a:rPr lang="pt-BR" altLang="pt-BR" sz="2800" dirty="0">
                <a:solidFill>
                  <a:schemeClr val="bg1"/>
                </a:solidFill>
              </a:rPr>
            </a:br>
            <a:br>
              <a:rPr lang="pt-BR" altLang="pt-BR" sz="2800" dirty="0"/>
            </a:br>
            <a:endParaRPr lang="pt-BR" altLang="pt-BR" sz="2800" dirty="0"/>
          </a:p>
        </p:txBody>
      </p:sp>
    </p:spTree>
    <p:extLst>
      <p:ext uri="{BB962C8B-B14F-4D97-AF65-F5344CB8AC3E}">
        <p14:creationId xmlns:p14="http://schemas.microsoft.com/office/powerpoint/2010/main" val="3263921951"/>
      </p:ext>
    </p:extLst>
  </p:cSld>
  <p:clrMapOvr>
    <a:masterClrMapping/>
  </p:clrMapOvr>
  <p:transition>
    <p:comb/>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body" idx="1"/>
          </p:nvPr>
        </p:nvSpPr>
        <p:spPr>
          <a:xfrm>
            <a:off x="179388" y="260350"/>
            <a:ext cx="8785225" cy="6337300"/>
          </a:xfrm>
        </p:spPr>
        <p:txBody>
          <a:bodyPr/>
          <a:lstStyle/>
          <a:p>
            <a:pPr algn="just" eaLnBrk="1" hangingPunct="1">
              <a:lnSpc>
                <a:spcPct val="90000"/>
              </a:lnSpc>
            </a:pPr>
            <a:endParaRPr lang="pt-BR" altLang="pt-BR" sz="2800" dirty="0"/>
          </a:p>
          <a:p>
            <a:pPr algn="just" eaLnBrk="1" hangingPunct="1">
              <a:lnSpc>
                <a:spcPct val="90000"/>
              </a:lnSpc>
            </a:pPr>
            <a:r>
              <a:rPr lang="pt-BR" altLang="pt-BR" sz="2800" dirty="0">
                <a:solidFill>
                  <a:schemeClr val="bg1"/>
                </a:solidFill>
              </a:rPr>
              <a:t>Em outras épocas, mortes aconteciam em nome da justiça e, até, da divindade, o que era considerado natural. Assim o que, numa época, é considerado justo, em outra parece bárbaro, pois as leis humanas mudam com o progresso, até ficarem</a:t>
            </a:r>
            <a:br>
              <a:rPr lang="pt-BR" altLang="pt-BR" sz="2800" dirty="0">
                <a:solidFill>
                  <a:schemeClr val="bg1"/>
                </a:solidFill>
              </a:rPr>
            </a:br>
            <a:r>
              <a:rPr lang="pt-BR" altLang="pt-BR" sz="2800" dirty="0">
                <a:solidFill>
                  <a:schemeClr val="bg1"/>
                </a:solidFill>
              </a:rPr>
              <a:t>de acordo com as leis divinas, estas, sim, eternas.</a:t>
            </a:r>
          </a:p>
          <a:p>
            <a:pPr algn="just" eaLnBrk="1" hangingPunct="1">
              <a:lnSpc>
                <a:spcPct val="90000"/>
              </a:lnSpc>
            </a:pPr>
            <a:endParaRPr lang="pt-BR" altLang="pt-BR" sz="2800" dirty="0">
              <a:solidFill>
                <a:schemeClr val="bg1"/>
              </a:solidFill>
            </a:endParaRPr>
          </a:p>
          <a:p>
            <a:pPr algn="just" eaLnBrk="1" hangingPunct="1">
              <a:lnSpc>
                <a:spcPct val="90000"/>
              </a:lnSpc>
            </a:pPr>
            <a:endParaRPr lang="pt-BR" altLang="pt-BR" sz="2800" dirty="0">
              <a:solidFill>
                <a:schemeClr val="bg1"/>
              </a:solidFill>
            </a:endParaRPr>
          </a:p>
          <a:p>
            <a:pPr algn="just" eaLnBrk="1" hangingPunct="1">
              <a:lnSpc>
                <a:spcPct val="90000"/>
              </a:lnSpc>
            </a:pPr>
            <a:r>
              <a:rPr lang="pt-BR" altLang="pt-BR" sz="2800" dirty="0">
                <a:solidFill>
                  <a:schemeClr val="bg1"/>
                </a:solidFill>
              </a:rPr>
              <a:t>Constitui equívoco invocar-se a pena de talião para aplicar a pena de morte aum assassino. É certo que ele será punido naquilo em que pecou. Mas essa justiça quem deve aplicar é Deus, através da lei de causa e efeito.</a:t>
            </a:r>
          </a:p>
          <a:p>
            <a:pPr algn="just" eaLnBrk="1" hangingPunct="1">
              <a:lnSpc>
                <a:spcPct val="90000"/>
              </a:lnSpc>
              <a:buFontTx/>
              <a:buNone/>
            </a:pPr>
            <a:endParaRPr lang="pt-BR" altLang="pt-BR" sz="2800" dirty="0">
              <a:solidFill>
                <a:schemeClr val="bg1"/>
              </a:solidFill>
            </a:endParaRPr>
          </a:p>
        </p:txBody>
      </p:sp>
    </p:spTree>
    <p:extLst>
      <p:ext uri="{BB962C8B-B14F-4D97-AF65-F5344CB8AC3E}">
        <p14:creationId xmlns:p14="http://schemas.microsoft.com/office/powerpoint/2010/main" val="1980388928"/>
      </p:ext>
    </p:extLst>
  </p:cSld>
  <p:clrMapOvr>
    <a:masterClrMapping/>
  </p:clrMapOvr>
  <p:transition>
    <p:comb/>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body" idx="1"/>
          </p:nvPr>
        </p:nvSpPr>
        <p:spPr>
          <a:xfrm>
            <a:off x="250825" y="260350"/>
            <a:ext cx="8713788" cy="6337300"/>
          </a:xfrm>
        </p:spPr>
        <p:txBody>
          <a:bodyPr/>
          <a:lstStyle/>
          <a:p>
            <a:pPr algn="just" eaLnBrk="1" hangingPunct="1"/>
            <a:endParaRPr lang="pt-BR" altLang="pt-BR" dirty="0"/>
          </a:p>
          <a:p>
            <a:pPr algn="just" eaLnBrk="1" hangingPunct="1"/>
            <a:r>
              <a:rPr lang="pt-BR" altLang="pt-BR" dirty="0">
                <a:solidFill>
                  <a:schemeClr val="bg1"/>
                </a:solidFill>
              </a:rPr>
              <a:t>Quando o homem aplica a pena de morte em nome de Deus, na verdade, está pretendendo tomar o seu lugar na distribuição da justiça. </a:t>
            </a:r>
          </a:p>
          <a:p>
            <a:pPr algn="just" eaLnBrk="1" hangingPunct="1"/>
            <a:endParaRPr lang="pt-BR" altLang="pt-BR" dirty="0">
              <a:solidFill>
                <a:schemeClr val="bg1"/>
              </a:solidFill>
            </a:endParaRPr>
          </a:p>
          <a:p>
            <a:pPr algn="just" eaLnBrk="1" hangingPunct="1"/>
            <a:r>
              <a:rPr lang="pt-BR" altLang="pt-BR" dirty="0">
                <a:solidFill>
                  <a:schemeClr val="bg1"/>
                </a:solidFill>
              </a:rPr>
              <a:t>Os que agem assim estão longe de compreender Deus e terão que expiar esses assassínios. </a:t>
            </a:r>
          </a:p>
        </p:txBody>
      </p:sp>
    </p:spTree>
    <p:extLst>
      <p:ext uri="{BB962C8B-B14F-4D97-AF65-F5344CB8AC3E}">
        <p14:creationId xmlns:p14="http://schemas.microsoft.com/office/powerpoint/2010/main" val="1018074951"/>
      </p:ext>
    </p:extLst>
  </p:cSld>
  <p:clrMapOvr>
    <a:masterClrMapping/>
  </p:clrMapOvr>
  <p:transition>
    <p:comb/>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Lei_de_Destruic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342270"/>
      </p:ext>
    </p:extLst>
  </p:cSld>
  <p:clrMapOvr>
    <a:masterClrMapping/>
  </p:clrMapOvr>
  <p:transition>
    <p:comb/>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p:nvPr>
        </p:nvSpPr>
        <p:spPr/>
        <p:txBody>
          <a:bodyPr/>
          <a:lstStyle/>
          <a:p>
            <a:pPr eaLnBrk="1" hangingPunct="1"/>
            <a:r>
              <a:rPr lang="pt-BR" altLang="pt-BR" dirty="0">
                <a:solidFill>
                  <a:srgbClr val="FFFF00"/>
                </a:solidFill>
              </a:rPr>
              <a:t>BIBLIOGRAFIA</a:t>
            </a:r>
          </a:p>
        </p:txBody>
      </p:sp>
      <p:sp>
        <p:nvSpPr>
          <p:cNvPr id="34820" name="Rectangle 3"/>
          <p:cNvSpPr>
            <a:spLocks noGrp="1" noChangeArrowheads="1"/>
          </p:cNvSpPr>
          <p:nvPr>
            <p:ph type="body" idx="1"/>
          </p:nvPr>
        </p:nvSpPr>
        <p:spPr/>
        <p:txBody>
          <a:bodyPr/>
          <a:lstStyle/>
          <a:p>
            <a:pPr eaLnBrk="1" hangingPunct="1"/>
            <a:endParaRPr lang="pt-BR" altLang="pt-BR" dirty="0"/>
          </a:p>
          <a:p>
            <a:pPr eaLnBrk="1" hangingPunct="1"/>
            <a:r>
              <a:rPr lang="pt-BR" altLang="pt-BR" dirty="0">
                <a:solidFill>
                  <a:schemeClr val="bg1"/>
                </a:solidFill>
              </a:rPr>
              <a:t>Livro dos Espíritos</a:t>
            </a:r>
          </a:p>
          <a:p>
            <a:pPr eaLnBrk="1" hangingPunct="1"/>
            <a:endParaRPr lang="pt-BR" altLang="pt-BR" dirty="0">
              <a:solidFill>
                <a:schemeClr val="bg1"/>
              </a:solidFill>
            </a:endParaRPr>
          </a:p>
          <a:p>
            <a:pPr eaLnBrk="1" hangingPunct="1"/>
            <a:r>
              <a:rPr lang="pt-BR" altLang="pt-BR" dirty="0">
                <a:solidFill>
                  <a:schemeClr val="bg1"/>
                </a:solidFill>
              </a:rPr>
              <a:t>Evangelho Segundo Espiritismo</a:t>
            </a:r>
          </a:p>
          <a:p>
            <a:pPr eaLnBrk="1" hangingPunct="1"/>
            <a:endParaRPr lang="pt-BR" altLang="pt-BR" dirty="0">
              <a:solidFill>
                <a:schemeClr val="bg1"/>
              </a:solidFill>
            </a:endParaRPr>
          </a:p>
          <a:p>
            <a:pPr eaLnBrk="1" hangingPunct="1"/>
            <a:endParaRPr lang="pt-BR" altLang="pt-BR" dirty="0">
              <a:solidFill>
                <a:schemeClr val="bg1"/>
              </a:solidFill>
            </a:endParaRPr>
          </a:p>
        </p:txBody>
      </p:sp>
    </p:spTree>
    <p:extLst>
      <p:ext uri="{BB962C8B-B14F-4D97-AF65-F5344CB8AC3E}">
        <p14:creationId xmlns:p14="http://schemas.microsoft.com/office/powerpoint/2010/main" val="472968789"/>
      </p:ext>
    </p:extLst>
  </p:cSld>
  <p:clrMapOvr>
    <a:masterClrMapping/>
  </p:clrMapOvr>
  <p:transition>
    <p:comb/>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4262" y="624468"/>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TERCEIRA</a:t>
            </a:r>
          </a:p>
        </p:txBody>
      </p:sp>
      <p:sp>
        <p:nvSpPr>
          <p:cNvPr id="4" name="Retângulo 3"/>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DAS LEIS MORAIS</a:t>
            </a:r>
          </a:p>
        </p:txBody>
      </p:sp>
      <p:sp>
        <p:nvSpPr>
          <p:cNvPr id="5" name="Retângulo 4"/>
          <p:cNvSpPr/>
          <p:nvPr/>
        </p:nvSpPr>
        <p:spPr>
          <a:xfrm>
            <a:off x="1773044" y="5073805"/>
            <a:ext cx="66349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VII – DA LEI DE SOCIEDADE</a:t>
            </a:r>
          </a:p>
        </p:txBody>
      </p:sp>
    </p:spTree>
    <p:extLst>
      <p:ext uri="{BB962C8B-B14F-4D97-AF65-F5344CB8AC3E}">
        <p14:creationId xmlns:p14="http://schemas.microsoft.com/office/powerpoint/2010/main" val="5374524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9736" y="968348"/>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ctr"/>
                      <a:r>
                        <a:rPr lang="pt-BR" sz="2000" dirty="0">
                          <a:solidFill>
                            <a:srgbClr val="FFFF00"/>
                          </a:solidFill>
                        </a:rPr>
                        <a:t>LEI DE SOCIEDADE</a:t>
                      </a:r>
                    </a:p>
                    <a:p>
                      <a:pPr algn="ctr"/>
                      <a:r>
                        <a:rPr lang="pt-BR" sz="2000" dirty="0">
                          <a:solidFill>
                            <a:srgbClr val="FFFF00"/>
                          </a:solidFill>
                        </a:rPr>
                        <a:t>I - NECESSIDADE DA VIDA SOCIAL</a:t>
                      </a:r>
                    </a:p>
                    <a:p>
                      <a:pPr algn="ctr"/>
                      <a:endParaRPr lang="pt-BR" sz="2000" dirty="0">
                        <a:solidFill>
                          <a:srgbClr val="FFFF00"/>
                        </a:solidFill>
                      </a:endParaRPr>
                    </a:p>
                    <a:p>
                      <a:pPr algn="just"/>
                      <a:r>
                        <a:rPr lang="pt-BR" sz="2000" dirty="0"/>
                        <a:t>766.	A vida social é natural?</a:t>
                      </a:r>
                    </a:p>
                    <a:p>
                      <a:pPr algn="just"/>
                      <a:endParaRPr lang="pt-BR" sz="2000" dirty="0"/>
                    </a:p>
                    <a:p>
                      <a:pPr algn="just"/>
                      <a:r>
                        <a:rPr lang="pt-BR" sz="2000" dirty="0">
                          <a:solidFill>
                            <a:srgbClr val="FFFF00"/>
                          </a:solidFill>
                        </a:rPr>
                        <a:t>R. Certamente. Deus fez o homem para viver em sociedade. Deus não deu inutilmente ao homem a palavra e todas as outras faculdades necessárias à vida de relação.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59736" y="3820404"/>
          <a:ext cx="7857461" cy="201768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017688">
                <a:tc>
                  <a:txBody>
                    <a:bodyPr/>
                    <a:lstStyle/>
                    <a:p>
                      <a:pPr algn="just"/>
                      <a:endParaRPr lang="pt-BR" sz="2000" dirty="0"/>
                    </a:p>
                    <a:p>
                      <a:pPr algn="just"/>
                      <a:r>
                        <a:rPr lang="pt-BR" sz="2000" dirty="0"/>
                        <a:t>767.	O isolamento absoluto é contrário à lei natural?</a:t>
                      </a:r>
                    </a:p>
                    <a:p>
                      <a:pPr algn="just"/>
                      <a:endParaRPr lang="pt-BR" sz="2000" dirty="0"/>
                    </a:p>
                    <a:p>
                      <a:pPr algn="just"/>
                      <a:r>
                        <a:rPr lang="pt-BR" sz="2000" dirty="0">
                          <a:solidFill>
                            <a:srgbClr val="FFFF00"/>
                          </a:solidFill>
                        </a:rPr>
                        <a:t>R. Sim, pois os homens buscam a sociedade por instinto e devem todos concorrer para o progresso, ajudando-se mutuamente.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53047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053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53840">
                <a:tc>
                  <a:txBody>
                    <a:bodyPr/>
                    <a:lstStyle/>
                    <a:p>
                      <a:pPr algn="just"/>
                      <a:r>
                        <a:rPr lang="pt-BR" sz="2000" dirty="0"/>
                        <a:t>768.	O homem, ao buscar a sociedade, obedece apenas a um sentimento pessoal ou há também nesse sentimento uma finalidade providencial, de ordem geral?</a:t>
                      </a:r>
                    </a:p>
                    <a:p>
                      <a:pPr algn="just"/>
                      <a:endParaRPr lang="pt-BR" sz="2000" dirty="0"/>
                    </a:p>
                    <a:p>
                      <a:pPr algn="just"/>
                      <a:r>
                        <a:rPr lang="pt-BR" sz="2000" dirty="0">
                          <a:solidFill>
                            <a:srgbClr val="FFFF00"/>
                          </a:solidFill>
                        </a:rPr>
                        <a:t>R. O homem deve progredir, mas sozinho não o pode fazer porque não possui todas as faculdades: precisa do contato dos outros homens. No isolamento, ele se embrutece e se estiola.</a:t>
                      </a:r>
                    </a:p>
                    <a:p>
                      <a:pPr algn="just"/>
                      <a:r>
                        <a:rPr lang="pt-BR" sz="2000" dirty="0">
                          <a:solidFill>
                            <a:srgbClr val="FFFF00"/>
                          </a:solidFill>
                        </a:rPr>
                        <a:t>Nenhum homem dispõe de faculdades completas e é pela união social que eles se completam uns aos outros, para assegurarem, seu próprio bem-estar e progredirem. Eis porque, tendo necessidade uns dos outros, são feitos para viver em sociedade e não isolados.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848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5478" y="1541765"/>
          <a:ext cx="7857461" cy="3749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49040">
                <a:tc>
                  <a:txBody>
                    <a:bodyPr/>
                    <a:lstStyle/>
                    <a:p>
                      <a:pPr algn="just"/>
                      <a:r>
                        <a:rPr lang="pt-BR" sz="2000" dirty="0"/>
                        <a:t>708.	 Não há situações em que os meios de subsistência não dependem absolutamente da vontade do homem e a privação do necessário, até o mais imperioso, é uma consequência das circunstâncias?</a:t>
                      </a:r>
                    </a:p>
                    <a:p>
                      <a:pPr algn="just"/>
                      <a:endParaRPr lang="pt-BR" sz="2000" dirty="0"/>
                    </a:p>
                    <a:p>
                      <a:pPr algn="just"/>
                      <a:r>
                        <a:rPr lang="pt-BR" sz="2000" dirty="0">
                          <a:solidFill>
                            <a:srgbClr val="FFFF00"/>
                          </a:solidFill>
                        </a:rPr>
                        <a:t>R. É uma prova frequentemente cruel que o homem deve sofrer e à qual sabia que seria exposto; seu mérito está na submissão à vontade de Deus, se a sua inteligência não lhe fornecer algum meio de sair da dificuldade. Se a morte deve atingi-lo, ele deverá submeter-se sem murmurar, pensando que a hora da verdadeira liberdade chegou e que o desespero do momento final pode fazê-lo perder o fruto de sua resignação.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0315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6192" y="489271"/>
          <a:ext cx="7857461" cy="3749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49040">
                <a:tc>
                  <a:txBody>
                    <a:bodyPr/>
                    <a:lstStyle/>
                    <a:p>
                      <a:pPr algn="ctr"/>
                      <a:r>
                        <a:rPr lang="pt-BR" sz="2000" dirty="0">
                          <a:solidFill>
                            <a:srgbClr val="FFFF00"/>
                          </a:solidFill>
                        </a:rPr>
                        <a:t>II - VIDA DE ISOLAMENTO. VOTO DE SILÊNCIO</a:t>
                      </a:r>
                    </a:p>
                    <a:p>
                      <a:pPr algn="ctr"/>
                      <a:endParaRPr lang="pt-BR" sz="2000" dirty="0">
                        <a:solidFill>
                          <a:srgbClr val="FFFF00"/>
                        </a:solidFill>
                      </a:endParaRPr>
                    </a:p>
                    <a:p>
                      <a:pPr algn="just"/>
                      <a:r>
                        <a:rPr lang="pt-BR" sz="2000" dirty="0"/>
                        <a:t>769.	Concebe-se que, como princípio geral, a vida social esteja nas leis da Natureza. Mas como todos os gostos são também naturais, por que o do isolamento absoluto seria condenável, se o homem encontra nele satisfação?</a:t>
                      </a:r>
                    </a:p>
                    <a:p>
                      <a:pPr algn="just"/>
                      <a:endParaRPr lang="pt-BR" sz="2000" dirty="0"/>
                    </a:p>
                    <a:p>
                      <a:pPr algn="just"/>
                      <a:r>
                        <a:rPr lang="pt-BR" sz="2000" dirty="0">
                          <a:solidFill>
                            <a:srgbClr val="FFFF00"/>
                          </a:solidFill>
                        </a:rPr>
                        <a:t>R. Satisfação egoísta. Há também homens que encontram satisfação na embriaguez; aprovas isso? Deus não pode considerar agradável uma vida em que o homem se condena a não ser útil a ninguém.</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16192" y="4508276"/>
          <a:ext cx="7857461" cy="168150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81509">
                <a:tc>
                  <a:txBody>
                    <a:bodyPr/>
                    <a:lstStyle/>
                    <a:p>
                      <a:pPr algn="just"/>
                      <a:endParaRPr lang="pt-BR" sz="2000" dirty="0"/>
                    </a:p>
                    <a:p>
                      <a:pPr marL="342900" indent="-342900" algn="just">
                        <a:buAutoNum type="arabicPeriod" startAt="770"/>
                      </a:pPr>
                      <a:r>
                        <a:rPr lang="pt-BR" sz="2000" dirty="0"/>
                        <a:t> Que pensar dos homens que vivem em reclusão absoluta para fugirem ao contato pernicioso do mundo?</a:t>
                      </a:r>
                    </a:p>
                    <a:p>
                      <a:pPr marL="342900" indent="-342900" algn="just">
                        <a:buAutoNum type="arabicPeriod" startAt="770"/>
                      </a:pPr>
                      <a:endParaRPr lang="pt-BR" sz="2000" dirty="0"/>
                    </a:p>
                    <a:p>
                      <a:pPr algn="just"/>
                      <a:r>
                        <a:rPr lang="pt-BR" sz="2000" dirty="0">
                          <a:solidFill>
                            <a:srgbClr val="FFFF00"/>
                          </a:solidFill>
                        </a:rPr>
                        <a:t>R.	Duplo egoísmo.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3052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80219"/>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000" dirty="0"/>
                        <a:t>770-a.	Mas se esse retraimento tem por fim uma expiação, com a imposição de penosa renúncia, não é meritório?</a:t>
                      </a:r>
                    </a:p>
                    <a:p>
                      <a:pPr algn="just"/>
                      <a:endParaRPr lang="pt-BR" sz="2000" dirty="0"/>
                    </a:p>
                    <a:p>
                      <a:pPr algn="just"/>
                      <a:r>
                        <a:rPr lang="pt-BR" sz="2000" dirty="0">
                          <a:solidFill>
                            <a:srgbClr val="FFFF00"/>
                          </a:solidFill>
                        </a:rPr>
                        <a:t>R. Fazer maior bem do que o mal que se tenha feito, essa é a melhor expiação. Com esse retraimento, evitando um mal o homem cai em outro, pois esquece a lei de amor e caridade.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3400459"/>
          <a:ext cx="7857461" cy="196871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68710">
                <a:tc>
                  <a:txBody>
                    <a:bodyPr/>
                    <a:lstStyle/>
                    <a:p>
                      <a:pPr algn="just"/>
                      <a:r>
                        <a:rPr lang="pt-BR" sz="2000" dirty="0"/>
                        <a:t>771.	Que pensar dos que fogem do mundo para se devotarem ao amparo dos infelizes?</a:t>
                      </a:r>
                    </a:p>
                    <a:p>
                      <a:pPr algn="just"/>
                      <a:endParaRPr lang="pt-BR" sz="2000" dirty="0">
                        <a:solidFill>
                          <a:srgbClr val="FFFF00"/>
                        </a:solidFill>
                      </a:endParaRPr>
                    </a:p>
                    <a:p>
                      <a:pPr algn="just"/>
                      <a:r>
                        <a:rPr lang="pt-BR" sz="2000" dirty="0">
                          <a:solidFill>
                            <a:srgbClr val="FFFF00"/>
                          </a:solidFill>
                        </a:rPr>
                        <a:t>R. Estes se elevam ao se rebaixarem. Têm o duplo mérito de se colocarem acima dos prazeres materiais e de fazerem o bem pelo cumprimento da lei do trabalho.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29219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3868" y="764504"/>
          <a:ext cx="7857461" cy="1615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15440">
                <a:tc>
                  <a:txBody>
                    <a:bodyPr/>
                    <a:lstStyle/>
                    <a:p>
                      <a:pPr algn="just"/>
                      <a:r>
                        <a:rPr lang="pt-BR" sz="2000" dirty="0"/>
                        <a:t>771-a.	E os que procuram no retiro a tranquilidade necessária a certos trabalhos?</a:t>
                      </a:r>
                    </a:p>
                    <a:p>
                      <a:pPr algn="just"/>
                      <a:endParaRPr lang="pt-BR" sz="2000" dirty="0">
                        <a:solidFill>
                          <a:srgbClr val="FFFF00"/>
                        </a:solidFill>
                      </a:endParaRPr>
                    </a:p>
                    <a:p>
                      <a:pPr algn="just"/>
                      <a:r>
                        <a:rPr lang="pt-BR" sz="2000" dirty="0">
                          <a:solidFill>
                            <a:srgbClr val="FFFF00"/>
                          </a:solidFill>
                        </a:rPr>
                        <a:t>R. Esse não é o retiro absoluto do egoísta; eles não se isolam da sociedade, pois trabalham para ela.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3868" y="2588950"/>
          <a:ext cx="7857461" cy="379443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94433">
                <a:tc>
                  <a:txBody>
                    <a:bodyPr/>
                    <a:lstStyle/>
                    <a:p>
                      <a:pPr algn="just"/>
                      <a:r>
                        <a:rPr lang="pt-BR" sz="2000" dirty="0"/>
                        <a:t>772.	Que pensar do voto de silêncio prescrito por algumas seitas, desde a mais alta Antiguidade?</a:t>
                      </a:r>
                    </a:p>
                    <a:p>
                      <a:pPr algn="just"/>
                      <a:endParaRPr lang="pt-BR" sz="2000" dirty="0"/>
                    </a:p>
                    <a:p>
                      <a:pPr algn="just"/>
                      <a:r>
                        <a:rPr lang="pt-BR" sz="2000" dirty="0">
                          <a:solidFill>
                            <a:srgbClr val="FFFF00"/>
                          </a:solidFill>
                        </a:rPr>
                        <a:t>R. Perguntais antes se a palavra é natural e porque Deus a deu. Deus condena o abuso e não o uso das faculdades por ele concedidas. Não obstante, o silêncio é útil porque no silêncio te recolhes. teu espírito se torna mais livre e pode então entrar em comunicação conosco. Mas o voto de silêncio é uma tolice. Sem dúvida, os que consideram essas privações voluntárias como atos de virtude têm boa intenção, mas se enganam por não compreenderem suficientemente as verdadeiras leis de Deus.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6011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15492" y="2040139"/>
          <a:ext cx="7857461" cy="236459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64593">
                <a:tc>
                  <a:txBody>
                    <a:bodyPr/>
                    <a:lstStyle/>
                    <a:p>
                      <a:pPr algn="just"/>
                      <a:r>
                        <a:rPr lang="pt-BR" sz="2800" dirty="0"/>
                        <a:t>O voto de silêncio absoluto, da mesma maneira que o voto de isolamento priva o homem das relações sociais que lhe podem fornecer as ocasiões de fazer o bem e de cumprir a lei do progresso.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1957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081134"/>
          <a:ext cx="7857461" cy="52120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12080">
                <a:tc>
                  <a:txBody>
                    <a:bodyPr/>
                    <a:lstStyle/>
                    <a:p>
                      <a:pPr algn="ctr"/>
                      <a:r>
                        <a:rPr lang="pt-BR" sz="2400" dirty="0">
                          <a:solidFill>
                            <a:srgbClr val="FFFF00"/>
                          </a:solidFill>
                        </a:rPr>
                        <a:t>III - LAÇOS DE FAMÍLIA</a:t>
                      </a:r>
                    </a:p>
                    <a:p>
                      <a:pPr algn="just"/>
                      <a:endParaRPr lang="pt-BR" sz="2400" dirty="0"/>
                    </a:p>
                    <a:p>
                      <a:pPr algn="just"/>
                      <a:r>
                        <a:rPr lang="pt-BR" sz="2400" dirty="0"/>
                        <a:t>773.	Por que pais e filhos não se reconhecem entre os animais, quando os últimos não precisam mais de cuidados?</a:t>
                      </a:r>
                    </a:p>
                    <a:p>
                      <a:pPr algn="just"/>
                      <a:endParaRPr lang="pt-BR" sz="2400" dirty="0">
                        <a:solidFill>
                          <a:srgbClr val="FFFF00"/>
                        </a:solidFill>
                      </a:endParaRPr>
                    </a:p>
                    <a:p>
                      <a:pPr algn="just"/>
                      <a:r>
                        <a:rPr lang="pt-BR" sz="2400" dirty="0">
                          <a:solidFill>
                            <a:srgbClr val="FFFF00"/>
                          </a:solidFill>
                        </a:rPr>
                        <a:t>R. Os animais vivem a vida material e não a moral. A ternura da mãe pelos filhos tem por princípio o instinto de conservação aplicado aos seres que deu à luz. Quando esses seres podem cuidar de si mesmos sua tarefa está cumprida e a Natureza nada mais lhe exige. É por isso que ela os abandona para se ocupar de outros que chegam.</a:t>
                      </a:r>
                    </a:p>
                    <a:p>
                      <a:pPr algn="just"/>
                      <a:endParaRPr lang="pt-BR" sz="24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23427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053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53840">
                <a:tc>
                  <a:txBody>
                    <a:bodyPr/>
                    <a:lstStyle/>
                    <a:p>
                      <a:pPr algn="just"/>
                      <a:r>
                        <a:rPr lang="pt-BR" sz="2000" dirty="0"/>
                        <a:t>774.	Há pessoas que deduzem, do abandono das crias pelos animais, que os laços de família entre os homens não são mais que o resultado de costumes sociais e não uma lei natural. Que devemos pensar disso?</a:t>
                      </a:r>
                    </a:p>
                    <a:p>
                      <a:pPr algn="just"/>
                      <a:endParaRPr lang="pt-BR" sz="2000" dirty="0"/>
                    </a:p>
                    <a:p>
                      <a:pPr algn="just"/>
                      <a:r>
                        <a:rPr lang="pt-BR" sz="2000" dirty="0">
                          <a:solidFill>
                            <a:srgbClr val="FFFF00"/>
                          </a:solidFill>
                        </a:rPr>
                        <a:t>R. O homem tem outro destino que não o dos animais; por que, pois, querer sempre identificá-los? Para ele, há outra coisa além das necessidades físicas: há a necessidade de progresso. Os liames sociais são necessários ao progresso e os laços de família resumem os liames sociais: eis porque eles constituem uma lei natural. Deus quis que os homens, assim, aprendessem a amar-se como irmãos. [53].</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23481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816997" y="736304"/>
          <a:ext cx="7857461" cy="5577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577840">
                <a:tc>
                  <a:txBody>
                    <a:bodyPr/>
                    <a:lstStyle/>
                    <a:p>
                      <a:pPr algn="ctr"/>
                      <a:r>
                        <a:rPr lang="pt-BR" sz="2000" dirty="0">
                          <a:solidFill>
                            <a:srgbClr val="FFFF00"/>
                          </a:solidFill>
                        </a:rPr>
                        <a:t>NOTA</a:t>
                      </a:r>
                    </a:p>
                    <a:p>
                      <a:pPr algn="just"/>
                      <a:endParaRPr lang="pt-BR" sz="2000" dirty="0"/>
                    </a:p>
                    <a:p>
                      <a:pPr algn="just"/>
                      <a:r>
                        <a:rPr lang="pt-BR" sz="2000" dirty="0"/>
                        <a:t>[53] Herbert Spencer considerou a família entre as instituições que dão forma à vida social; Marx e Engels, como o primeiro grupo histórico, a primeira forma de interação humana; Augusto Comte, como a célula básica da sociedade, o embrião e o modelo desta, de maneira que a sociedade perfeita é a que funciona como a família. Atualmente, a Sociologia da família e a Psicologia social, bem como as próprias escolas de psicologia do indivíduo reconhecem a importância básica da família. O mesmo se dá nos estudos de Psicologia educacional e de Filosofia da educação. John Dewey, em Democracia e Educação, acentua a importância do lar na organização social e na preparação da vida social. Como se vê, a asserção dos Espíritos de que "os laços de família resumem os liames sociais" são confirmados até mesmo pelos estudos materialistas da sociedade. (N. do T.)</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929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749164857"/>
              </p:ext>
            </p:extLst>
          </p:nvPr>
        </p:nvGraphicFramePr>
        <p:xfrm>
          <a:off x="648585" y="1870012"/>
          <a:ext cx="7857461" cy="231512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15126">
                <a:tc>
                  <a:txBody>
                    <a:bodyPr/>
                    <a:lstStyle/>
                    <a:p>
                      <a:pPr marL="342900" indent="-342900" algn="just">
                        <a:buAutoNum type="arabicPeriod" startAt="775"/>
                      </a:pPr>
                      <a:r>
                        <a:rPr lang="pt-BR" sz="2800" dirty="0"/>
                        <a:t> Qual seria para a sociedade o resultado do relaxamento dos laços de família?</a:t>
                      </a:r>
                    </a:p>
                    <a:p>
                      <a:pPr marL="0" indent="0" algn="just">
                        <a:buNone/>
                      </a:pPr>
                      <a:endParaRPr lang="pt-BR" sz="2800" dirty="0"/>
                    </a:p>
                    <a:p>
                      <a:pPr algn="just"/>
                      <a:r>
                        <a:rPr lang="pt-BR" sz="2800" dirty="0">
                          <a:solidFill>
                            <a:srgbClr val="FFFF00"/>
                          </a:solidFill>
                        </a:rPr>
                        <a:t>R.	Uma recrudescência do egoísmo.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25778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631A61D-81D7-46A4-B5B4-E8CCF2CA4596}"/>
              </a:ext>
            </a:extLst>
          </p:cNvPr>
          <p:cNvSpPr>
            <a:spLocks noGrp="1" noChangeArrowheads="1"/>
          </p:cNvSpPr>
          <p:nvPr>
            <p:ph type="ctrTitle"/>
          </p:nvPr>
        </p:nvSpPr>
        <p:spPr/>
        <p:txBody>
          <a:bodyPr/>
          <a:lstStyle/>
          <a:p>
            <a:pPr eaLnBrk="1" hangingPunct="1"/>
            <a:r>
              <a:rPr lang="en-GB" altLang="pt-BR" sz="5500"/>
              <a:t>Porque estou na família que estou?</a:t>
            </a:r>
          </a:p>
        </p:txBody>
      </p:sp>
      <p:pic>
        <p:nvPicPr>
          <p:cNvPr id="2051" name="Picture 5" descr="http://2.bp.blogspot.com/-uZKerKkmUrc/Tb42qyRt1sI/AAAAAAAAB6Q/CFJyqLq-GJM/s1600/foto-de-familia-thumb1812137.jpg">
            <a:extLst>
              <a:ext uri="{FF2B5EF4-FFF2-40B4-BE49-F238E27FC236}">
                <a16:creationId xmlns:a16="http://schemas.microsoft.com/office/drawing/2014/main" id="{B77FFF0A-F115-43FE-827D-62E32B790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388" y="3716338"/>
            <a:ext cx="31400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7764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allan_kardec_01">
            <a:extLst>
              <a:ext uri="{FF2B5EF4-FFF2-40B4-BE49-F238E27FC236}">
                <a16:creationId xmlns:a16="http://schemas.microsoft.com/office/drawing/2014/main" id="{E89278D7-E64A-4C08-BFB4-BD84927E3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163" y="0"/>
            <a:ext cx="2001837"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4EAFD9E-A537-45B9-8543-F35F11ACBEF9}"/>
              </a:ext>
            </a:extLst>
          </p:cNvPr>
          <p:cNvSpPr>
            <a:spLocks noGrp="1"/>
          </p:cNvSpPr>
          <p:nvPr>
            <p:ph idx="1"/>
          </p:nvPr>
        </p:nvSpPr>
        <p:spPr>
          <a:xfrm>
            <a:off x="457200" y="2349500"/>
            <a:ext cx="8229600" cy="4525963"/>
          </a:xfrm>
        </p:spPr>
        <p:txBody>
          <a:bodyPr/>
          <a:lstStyle/>
          <a:p>
            <a:pPr eaLnBrk="1" hangingPunct="1"/>
            <a:r>
              <a:rPr lang="pt-BR" altLang="pt-BR" b="1"/>
              <a:t>Qual seria, para a sociedade, o resultado do relaxamento dos laços de família? (Q. 775)</a:t>
            </a:r>
          </a:p>
          <a:p>
            <a:pPr eaLnBrk="1" hangingPunct="1"/>
            <a:r>
              <a:rPr lang="en-GB" altLang="pt-BR"/>
              <a:t>Um agravamento do egoísmo.</a:t>
            </a:r>
          </a:p>
        </p:txBody>
      </p:sp>
      <p:pic>
        <p:nvPicPr>
          <p:cNvPr id="3076" name="Picture 2" descr="http://fraternus.no.comunidades.net/1257223672/100_livro_dos_espiritos_197x275.jpg">
            <a:extLst>
              <a:ext uri="{FF2B5EF4-FFF2-40B4-BE49-F238E27FC236}">
                <a16:creationId xmlns:a16="http://schemas.microsoft.com/office/drawing/2014/main" id="{AA05F658-980B-4A10-BB12-9F8845A9E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575" y="4265613"/>
            <a:ext cx="18764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67671"/>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87563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75636">
                <a:tc>
                  <a:txBody>
                    <a:bodyPr/>
                    <a:lstStyle/>
                    <a:p>
                      <a:pPr algn="just"/>
                      <a:r>
                        <a:rPr lang="pt-BR" sz="2400" dirty="0"/>
                        <a:t>709.	Aqueles que em situações críticas se viram obrigados a sacrificar os semelhantes para matar a fome cometeram com isso um crime? Se houve crime, é ele atenuado pela necessidade de viver que o instinto de conservação lhes dá?</a:t>
                      </a:r>
                    </a:p>
                    <a:p>
                      <a:pPr algn="just"/>
                      <a:endParaRPr lang="pt-BR" sz="2400" dirty="0"/>
                    </a:p>
                    <a:p>
                      <a:pPr algn="just"/>
                      <a:r>
                        <a:rPr lang="pt-BR" sz="2400" dirty="0">
                          <a:solidFill>
                            <a:srgbClr val="FFFF00"/>
                          </a:solidFill>
                        </a:rPr>
                        <a:t>R. Já respondi, ao dizer que há mais mérito em sofrer todas as provas da vida com abnegação e coragem. Há homicídio e crime de lesa-natureza, que deve ser duplamente punido.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539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4E7376F-85A1-440E-BF2A-4AD1512FCA70}"/>
              </a:ext>
            </a:extLst>
          </p:cNvPr>
          <p:cNvSpPr>
            <a:spLocks noGrp="1" noChangeArrowheads="1"/>
          </p:cNvSpPr>
          <p:nvPr>
            <p:ph type="title"/>
          </p:nvPr>
        </p:nvSpPr>
        <p:spPr/>
        <p:txBody>
          <a:bodyPr/>
          <a:lstStyle/>
          <a:p>
            <a:pPr eaLnBrk="1" hangingPunct="1"/>
            <a:r>
              <a:rPr lang="en-GB" altLang="pt-BR"/>
              <a:t>O que </a:t>
            </a:r>
            <a:r>
              <a:rPr lang="en-GB" altLang="pt-BR">
                <a:cs typeface="Arial" panose="020B0604020202020204" pitchFamily="34" charset="0"/>
              </a:rPr>
              <a:t>é a </a:t>
            </a:r>
            <a:r>
              <a:rPr lang="en-GB" altLang="pt-BR"/>
              <a:t>família terrena?</a:t>
            </a:r>
          </a:p>
        </p:txBody>
      </p:sp>
      <p:sp>
        <p:nvSpPr>
          <p:cNvPr id="4099" name="Rectangle 3">
            <a:extLst>
              <a:ext uri="{FF2B5EF4-FFF2-40B4-BE49-F238E27FC236}">
                <a16:creationId xmlns:a16="http://schemas.microsoft.com/office/drawing/2014/main" id="{A2143B9D-2575-43D2-9F98-E3FF8F343EE5}"/>
              </a:ext>
            </a:extLst>
          </p:cNvPr>
          <p:cNvSpPr>
            <a:spLocks noGrp="1" noChangeArrowheads="1"/>
          </p:cNvSpPr>
          <p:nvPr>
            <p:ph type="body" idx="1"/>
          </p:nvPr>
        </p:nvSpPr>
        <p:spPr>
          <a:xfrm>
            <a:off x="0" y="1600200"/>
            <a:ext cx="9144000" cy="5257800"/>
          </a:xfrm>
        </p:spPr>
        <p:txBody>
          <a:bodyPr/>
          <a:lstStyle/>
          <a:p>
            <a:pPr algn="ctr" eaLnBrk="1" hangingPunct="1">
              <a:defRPr/>
            </a:pPr>
            <a:endParaRPr lang="pt-BR" dirty="0"/>
          </a:p>
          <a:p>
            <a:pPr algn="ctr" eaLnBrk="1" hangingPunct="1">
              <a:defRPr/>
            </a:pPr>
            <a:r>
              <a:rPr lang="pt-BR" dirty="0"/>
              <a:t>A família terrena permite o reajuste através da reencarnação, dissolvendo as mágoas e liquidando as contas. </a:t>
            </a:r>
            <a:r>
              <a:rPr lang="pt-BR" sz="1500" dirty="0"/>
              <a:t>(Na Era dos Espíritos – Chico  Xavier e Herculano Pires; Espírito Irmão Saulo)</a:t>
            </a:r>
          </a:p>
          <a:p>
            <a:pPr marL="0" indent="0" algn="ctr" eaLnBrk="1" hangingPunct="1">
              <a:buFontTx/>
              <a:buNone/>
              <a:defRPr/>
            </a:pPr>
            <a:endParaRPr lang="pt-BR" sz="1500" dirty="0"/>
          </a:p>
          <a:p>
            <a:pPr algn="ctr" eaLnBrk="1" hangingPunct="1">
              <a:defRPr/>
            </a:pPr>
            <a:r>
              <a:rPr lang="en-GB" dirty="0"/>
              <a:t>A </a:t>
            </a:r>
            <a:r>
              <a:rPr lang="en-GB" dirty="0" err="1"/>
              <a:t>família</a:t>
            </a:r>
            <a:r>
              <a:rPr lang="en-GB" dirty="0"/>
              <a:t> é a </a:t>
            </a:r>
            <a:r>
              <a:rPr lang="en-GB" dirty="0" err="1"/>
              <a:t>escola</a:t>
            </a:r>
            <a:r>
              <a:rPr lang="en-GB" dirty="0"/>
              <a:t> de </a:t>
            </a:r>
            <a:r>
              <a:rPr lang="en-GB" dirty="0" err="1"/>
              <a:t>aprendizagem</a:t>
            </a:r>
            <a:r>
              <a:rPr lang="en-GB" dirty="0"/>
              <a:t> e </a:t>
            </a:r>
            <a:r>
              <a:rPr lang="en-GB" dirty="0" err="1"/>
              <a:t>redenção</a:t>
            </a:r>
            <a:r>
              <a:rPr lang="en-GB" dirty="0"/>
              <a:t> </a:t>
            </a:r>
            <a:r>
              <a:rPr lang="en-GB" dirty="0" err="1"/>
              <a:t>futura</a:t>
            </a:r>
            <a:r>
              <a:rPr lang="en-GB" dirty="0"/>
              <a:t> </a:t>
            </a:r>
            <a:r>
              <a:rPr lang="en-GB" sz="1500" dirty="0"/>
              <a:t>(S.O.S. </a:t>
            </a:r>
            <a:r>
              <a:rPr lang="en-GB" sz="1500" dirty="0" err="1"/>
              <a:t>Família</a:t>
            </a:r>
            <a:r>
              <a:rPr lang="en-GB" sz="1500" dirty="0"/>
              <a:t> – </a:t>
            </a:r>
            <a:r>
              <a:rPr lang="en-GB" sz="1500" dirty="0" err="1"/>
              <a:t>Divaldo</a:t>
            </a:r>
            <a:r>
              <a:rPr lang="en-GB" sz="1500" dirty="0"/>
              <a:t> Pereira Franco &amp; Joanna de </a:t>
            </a:r>
            <a:r>
              <a:rPr lang="en-GB" sz="1500" dirty="0" err="1"/>
              <a:t>Ângelis</a:t>
            </a:r>
            <a:r>
              <a:rPr lang="en-GB" sz="1500" dirty="0"/>
              <a:t>)</a:t>
            </a:r>
          </a:p>
        </p:txBody>
      </p:sp>
    </p:spTree>
    <p:extLst>
      <p:ext uri="{BB962C8B-B14F-4D97-AF65-F5344CB8AC3E}">
        <p14:creationId xmlns:p14="http://schemas.microsoft.com/office/powerpoint/2010/main" val="2866733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D0B1FA2-13C8-42A3-A4AB-E35D289A094A}"/>
              </a:ext>
            </a:extLst>
          </p:cNvPr>
          <p:cNvSpPr>
            <a:spLocks noGrp="1" noChangeArrowheads="1"/>
          </p:cNvSpPr>
          <p:nvPr>
            <p:ph type="title"/>
          </p:nvPr>
        </p:nvSpPr>
        <p:spPr/>
        <p:txBody>
          <a:bodyPr/>
          <a:lstStyle/>
          <a:p>
            <a:pPr eaLnBrk="1" hangingPunct="1"/>
            <a:r>
              <a:rPr lang="en-GB" altLang="pt-BR"/>
              <a:t>O que </a:t>
            </a:r>
            <a:r>
              <a:rPr lang="en-GB" altLang="pt-BR">
                <a:cs typeface="Arial" panose="020B0604020202020204" pitchFamily="34" charset="0"/>
              </a:rPr>
              <a:t>é a </a:t>
            </a:r>
            <a:r>
              <a:rPr lang="en-GB" altLang="pt-BR"/>
              <a:t>família terrena?</a:t>
            </a:r>
          </a:p>
        </p:txBody>
      </p:sp>
      <p:sp>
        <p:nvSpPr>
          <p:cNvPr id="4099" name="Rectangle 3">
            <a:extLst>
              <a:ext uri="{FF2B5EF4-FFF2-40B4-BE49-F238E27FC236}">
                <a16:creationId xmlns:a16="http://schemas.microsoft.com/office/drawing/2014/main" id="{91859FCA-105C-4270-AC15-41DC3C962295}"/>
              </a:ext>
            </a:extLst>
          </p:cNvPr>
          <p:cNvSpPr>
            <a:spLocks noGrp="1" noChangeArrowheads="1"/>
          </p:cNvSpPr>
          <p:nvPr>
            <p:ph type="body" idx="1"/>
          </p:nvPr>
        </p:nvSpPr>
        <p:spPr>
          <a:xfrm>
            <a:off x="0" y="1600200"/>
            <a:ext cx="9144000" cy="5257800"/>
          </a:xfrm>
        </p:spPr>
        <p:txBody>
          <a:bodyPr/>
          <a:lstStyle/>
          <a:p>
            <a:pPr algn="ctr" eaLnBrk="1" hangingPunct="1"/>
            <a:endParaRPr lang="en-GB" altLang="pt-BR"/>
          </a:p>
          <a:p>
            <a:pPr algn="ctr" eaLnBrk="1" hangingPunct="1"/>
            <a:r>
              <a:rPr lang="en-GB" altLang="pt-BR"/>
              <a:t>A família consangüínea, entre os homens, pode ser apreciada como o centro essencial de nossos reflexos. Reflexos agradáveis ou desagradáveis que o pretérito nos devolve. </a:t>
            </a:r>
            <a:r>
              <a:rPr lang="en-GB" altLang="pt-BR" sz="2000"/>
              <a:t>(Pensamento e Vida – Chico Xavier pelo Espírito Emmanuel)</a:t>
            </a:r>
          </a:p>
        </p:txBody>
      </p:sp>
    </p:spTree>
    <p:extLst>
      <p:ext uri="{BB962C8B-B14F-4D97-AF65-F5344CB8AC3E}">
        <p14:creationId xmlns:p14="http://schemas.microsoft.com/office/powerpoint/2010/main" val="1536177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472E8A81-144F-4808-97B5-19A0BB4F3413}"/>
              </a:ext>
            </a:extLst>
          </p:cNvPr>
          <p:cNvSpPr>
            <a:spLocks noGrp="1"/>
          </p:cNvSpPr>
          <p:nvPr>
            <p:ph idx="1"/>
          </p:nvPr>
        </p:nvSpPr>
        <p:spPr>
          <a:xfrm>
            <a:off x="-36513" y="1844675"/>
            <a:ext cx="8229601" cy="4525963"/>
          </a:xfrm>
        </p:spPr>
        <p:txBody>
          <a:bodyPr/>
          <a:lstStyle/>
          <a:p>
            <a:pPr algn="ctr" eaLnBrk="1" hangingPunct="1"/>
            <a:r>
              <a:rPr lang="pt-BR" altLang="pt-BR" b="1"/>
              <a:t>“No espaço, os Espíritos formam grupos ou famílias entrelaçados pela afeição, pela simpatia e pela semelhança das inclinações.”</a:t>
            </a:r>
            <a:endParaRPr lang="en-GB" altLang="pt-BR"/>
          </a:p>
        </p:txBody>
      </p:sp>
      <p:pic>
        <p:nvPicPr>
          <p:cNvPr id="6147" name="Picture 7" descr="allan_kardec_01">
            <a:extLst>
              <a:ext uri="{FF2B5EF4-FFF2-40B4-BE49-F238E27FC236}">
                <a16:creationId xmlns:a16="http://schemas.microsoft.com/office/drawing/2014/main" id="{0D6ED19A-0CF1-40FA-B374-C8235D3E8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163" y="0"/>
            <a:ext cx="2001837"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descr="http://3.bp.blogspot.com/_LolTl3THrY4/SKbGoQphvPI/AAAAAAAAAI8/F8FBUq4dYJM/s320/evangelho.jpg">
            <a:extLst>
              <a:ext uri="{FF2B5EF4-FFF2-40B4-BE49-F238E27FC236}">
                <a16:creationId xmlns:a16="http://schemas.microsoft.com/office/drawing/2014/main" id="{91A56210-806F-4E9C-99D2-C28D1E98C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00" y="3933825"/>
            <a:ext cx="21145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790457"/>
      </p:ext>
    </p:extLst>
  </p:cSld>
  <p:clrMapOvr>
    <a:masterClrMapping/>
  </p:clrMapOvr>
  <p:transition>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C2A156D-BD12-447E-BDEA-7A980B9F445D}"/>
              </a:ext>
            </a:extLst>
          </p:cNvPr>
          <p:cNvSpPr>
            <a:spLocks noGrp="1" noChangeArrowheads="1"/>
          </p:cNvSpPr>
          <p:nvPr>
            <p:ph type="title"/>
          </p:nvPr>
        </p:nvSpPr>
        <p:spPr/>
        <p:txBody>
          <a:bodyPr/>
          <a:lstStyle/>
          <a:p>
            <a:pPr eaLnBrk="1" hangingPunct="1"/>
            <a:r>
              <a:rPr lang="en-GB" altLang="pt-BR"/>
              <a:t>Qual </a:t>
            </a:r>
            <a:r>
              <a:rPr lang="en-GB" altLang="pt-BR">
                <a:cs typeface="Arial" panose="020B0604020202020204" pitchFamily="34" charset="0"/>
              </a:rPr>
              <a:t>é o papel da </a:t>
            </a:r>
            <a:r>
              <a:rPr lang="en-GB" altLang="pt-BR"/>
              <a:t>família?</a:t>
            </a:r>
          </a:p>
        </p:txBody>
      </p:sp>
      <p:sp>
        <p:nvSpPr>
          <p:cNvPr id="8195" name="Rectangle 3">
            <a:extLst>
              <a:ext uri="{FF2B5EF4-FFF2-40B4-BE49-F238E27FC236}">
                <a16:creationId xmlns:a16="http://schemas.microsoft.com/office/drawing/2014/main" id="{B1B54AA6-6F84-470E-8CAB-8544C1E199F0}"/>
              </a:ext>
            </a:extLst>
          </p:cNvPr>
          <p:cNvSpPr>
            <a:spLocks noGrp="1" noChangeArrowheads="1"/>
          </p:cNvSpPr>
          <p:nvPr>
            <p:ph type="body" idx="1"/>
          </p:nvPr>
        </p:nvSpPr>
        <p:spPr>
          <a:xfrm>
            <a:off x="0" y="1600200"/>
            <a:ext cx="9144000" cy="5257800"/>
          </a:xfrm>
        </p:spPr>
        <p:txBody>
          <a:bodyPr/>
          <a:lstStyle/>
          <a:p>
            <a:pPr algn="ctr" eaLnBrk="1" hangingPunct="1"/>
            <a:r>
              <a:rPr lang="pt-BR" altLang="pt-BR" sz="2600"/>
              <a:t>Alexandre diz a André Luiz: </a:t>
            </a:r>
          </a:p>
          <a:p>
            <a:pPr algn="ctr" eaLnBrk="1" hangingPunct="1"/>
            <a:r>
              <a:rPr lang="pt-BR" altLang="pt-BR" sz="2600"/>
              <a:t>‘Você não pode esquecer que grandes ensinamentos do próprio Mestre foram ministrados no seio da família. A primeira instituição visível do Cristianismo foi o lar pobre de </a:t>
            </a:r>
            <a:r>
              <a:rPr lang="pt-BR" altLang="pt-BR" sz="2600" b="1"/>
              <a:t>Simão Pedro</a:t>
            </a:r>
            <a:r>
              <a:rPr lang="pt-BR" altLang="pt-BR" sz="2600"/>
              <a:t>, em Cafarnaum. Uma das primeiras manifestações de Nosso Senhor, diante do povo, foi à multiplicação das alegrias familiares, numa festa de núpcias em pleno </a:t>
            </a:r>
            <a:r>
              <a:rPr lang="pt-BR" altLang="pt-BR" sz="2600" b="1"/>
              <a:t>aconchego do lar</a:t>
            </a:r>
            <a:r>
              <a:rPr lang="pt-BR" altLang="pt-BR" sz="2600"/>
              <a:t>. Muitas vezes visitou Jesus as casas residenciais de pecadores confessos, acendendo novas luzes nos corações. A última reunião com os discípulos verificou-se no cenáculo doméstico’.</a:t>
            </a:r>
          </a:p>
          <a:p>
            <a:pPr algn="ctr" eaLnBrk="1" hangingPunct="1">
              <a:buFontTx/>
              <a:buNone/>
            </a:pPr>
            <a:r>
              <a:rPr lang="pt-BR" altLang="pt-BR" sz="1000"/>
              <a:t>(Missionários da Luz – André Luiz via Francisco Cândido Xavier)</a:t>
            </a:r>
          </a:p>
        </p:txBody>
      </p:sp>
    </p:spTree>
    <p:extLst>
      <p:ext uri="{BB962C8B-B14F-4D97-AF65-F5344CB8AC3E}">
        <p14:creationId xmlns:p14="http://schemas.microsoft.com/office/powerpoint/2010/main" val="2601302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C88FF69-1EC2-4092-AB1D-2111399E6404}"/>
              </a:ext>
            </a:extLst>
          </p:cNvPr>
          <p:cNvSpPr>
            <a:spLocks noGrp="1" noChangeArrowheads="1"/>
          </p:cNvSpPr>
          <p:nvPr>
            <p:ph type="title"/>
          </p:nvPr>
        </p:nvSpPr>
        <p:spPr/>
        <p:txBody>
          <a:bodyPr/>
          <a:lstStyle/>
          <a:p>
            <a:pPr eaLnBrk="1" hangingPunct="1"/>
            <a:r>
              <a:rPr lang="en-GB" altLang="pt-BR"/>
              <a:t>Reencarnação </a:t>
            </a:r>
          </a:p>
        </p:txBody>
      </p:sp>
      <p:sp>
        <p:nvSpPr>
          <p:cNvPr id="5123" name="Rectangle 3">
            <a:extLst>
              <a:ext uri="{FF2B5EF4-FFF2-40B4-BE49-F238E27FC236}">
                <a16:creationId xmlns:a16="http://schemas.microsoft.com/office/drawing/2014/main" id="{33C88A42-9716-49CB-8587-65285D7C0D24}"/>
              </a:ext>
            </a:extLst>
          </p:cNvPr>
          <p:cNvSpPr>
            <a:spLocks noGrp="1" noChangeArrowheads="1"/>
          </p:cNvSpPr>
          <p:nvPr>
            <p:ph type="body" idx="1"/>
          </p:nvPr>
        </p:nvSpPr>
        <p:spPr/>
        <p:txBody>
          <a:bodyPr/>
          <a:lstStyle/>
          <a:p>
            <a:pPr algn="ctr" eaLnBrk="1" hangingPunct="1"/>
            <a:r>
              <a:rPr lang="en-GB" altLang="pt-BR" sz="3000"/>
              <a:t>As famílias são aglomerados de Espíritos afins que estabelecem, nas encarnações sucessivas, a linha da hereditariedade biológica.</a:t>
            </a:r>
            <a:r>
              <a:rPr lang="en-GB" altLang="pt-BR" sz="2400"/>
              <a:t> </a:t>
            </a:r>
            <a:r>
              <a:rPr lang="en-GB" altLang="pt-BR" sz="1500"/>
              <a:t>(Na Era dos Espíritos - Francisco C. Xavier e Herculano Pires; Espírito Irmão Saulo)</a:t>
            </a:r>
          </a:p>
          <a:p>
            <a:pPr algn="ctr" eaLnBrk="1" hangingPunct="1"/>
            <a:r>
              <a:rPr lang="en-GB" altLang="pt-BR" sz="3000"/>
              <a:t>Atados por compromissos anteriores, retornam, ao lar, não somente aqueles seres a quem se ama, senão aqueloutros a quem se deve ou que estão com dívidas.... </a:t>
            </a:r>
            <a:r>
              <a:rPr lang="en-GB" altLang="pt-BR" sz="1500"/>
              <a:t>(S.O.S. Família – Divaldo Pereira Franco &amp; Joanna de Ângelis)</a:t>
            </a:r>
          </a:p>
        </p:txBody>
      </p:sp>
    </p:spTree>
    <p:extLst>
      <p:ext uri="{BB962C8B-B14F-4D97-AF65-F5344CB8AC3E}">
        <p14:creationId xmlns:p14="http://schemas.microsoft.com/office/powerpoint/2010/main" val="3635477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a:extLst>
              <a:ext uri="{FF2B5EF4-FFF2-40B4-BE49-F238E27FC236}">
                <a16:creationId xmlns:a16="http://schemas.microsoft.com/office/drawing/2014/main" id="{6FED5BFD-6641-4058-A51F-83B3ED2B9813}"/>
              </a:ext>
            </a:extLst>
          </p:cNvPr>
          <p:cNvSpPr>
            <a:spLocks noGrp="1"/>
          </p:cNvSpPr>
          <p:nvPr>
            <p:ph idx="1"/>
          </p:nvPr>
        </p:nvSpPr>
        <p:spPr>
          <a:xfrm>
            <a:off x="-36513" y="1208088"/>
            <a:ext cx="7178676" cy="4597400"/>
          </a:xfrm>
        </p:spPr>
        <p:txBody>
          <a:bodyPr/>
          <a:lstStyle/>
          <a:p>
            <a:pPr algn="ctr" eaLnBrk="1" hangingPunct="1"/>
            <a:r>
              <a:rPr lang="pt-BR" altLang="pt-BR" b="1"/>
              <a:t>“Os laços de família não sofrem destruição alguma com a reencarnação, como o pensam certas pessoas. Ao contrário, tornam-se mais fortalecidos e apertados. O princípio oposto, sim, os destrói.”</a:t>
            </a:r>
            <a:endParaRPr lang="en-GB" altLang="pt-BR"/>
          </a:p>
        </p:txBody>
      </p:sp>
      <p:pic>
        <p:nvPicPr>
          <p:cNvPr id="9219" name="Picture 7" descr="allan_kardec_01">
            <a:extLst>
              <a:ext uri="{FF2B5EF4-FFF2-40B4-BE49-F238E27FC236}">
                <a16:creationId xmlns:a16="http://schemas.microsoft.com/office/drawing/2014/main" id="{2BA07CBC-095B-41A4-990D-FDED4898E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163" y="0"/>
            <a:ext cx="2001837"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descr="http://3.bp.blogspot.com/_LolTl3THrY4/SKbGoQphvPI/AAAAAAAAAI8/F8FBUq4dYJM/s320/evangelho.jpg">
            <a:extLst>
              <a:ext uri="{FF2B5EF4-FFF2-40B4-BE49-F238E27FC236}">
                <a16:creationId xmlns:a16="http://schemas.microsoft.com/office/drawing/2014/main" id="{8155685C-C29A-4301-AA54-E0B2956E9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00" y="3933825"/>
            <a:ext cx="21145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026828"/>
      </p:ext>
    </p:extLst>
  </p:cSld>
  <p:clrMapOvr>
    <a:masterClrMapping/>
  </p:clrMapOvr>
  <p:transition>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DDD9097-A0F9-4BE5-8C19-035B0EFAD693}"/>
              </a:ext>
            </a:extLst>
          </p:cNvPr>
          <p:cNvSpPr>
            <a:spLocks noGrp="1"/>
          </p:cNvSpPr>
          <p:nvPr>
            <p:ph type="title"/>
          </p:nvPr>
        </p:nvSpPr>
        <p:spPr/>
        <p:txBody>
          <a:bodyPr/>
          <a:lstStyle/>
          <a:p>
            <a:pPr eaLnBrk="1" hangingPunct="1"/>
            <a:r>
              <a:rPr lang="pt-BR" altLang="pt-BR" b="1"/>
              <a:t>Missão da Família</a:t>
            </a:r>
            <a:endParaRPr lang="en-GB" altLang="pt-BR"/>
          </a:p>
        </p:txBody>
      </p:sp>
      <p:sp>
        <p:nvSpPr>
          <p:cNvPr id="3" name="Content Placeholder 2">
            <a:extLst>
              <a:ext uri="{FF2B5EF4-FFF2-40B4-BE49-F238E27FC236}">
                <a16:creationId xmlns:a16="http://schemas.microsoft.com/office/drawing/2014/main" id="{E8E10B58-0B55-4CED-AC41-7FB29E15C389}"/>
              </a:ext>
            </a:extLst>
          </p:cNvPr>
          <p:cNvSpPr>
            <a:spLocks noGrp="1"/>
          </p:cNvSpPr>
          <p:nvPr>
            <p:ph idx="1"/>
          </p:nvPr>
        </p:nvSpPr>
        <p:spPr>
          <a:xfrm>
            <a:off x="457200" y="2133600"/>
            <a:ext cx="8229600" cy="2116138"/>
          </a:xfrm>
        </p:spPr>
        <p:txBody>
          <a:bodyPr/>
          <a:lstStyle/>
          <a:p>
            <a:pPr algn="ctr" eaLnBrk="1" hangingPunct="1"/>
            <a:r>
              <a:rPr lang="en-GB" altLang="pt-BR" sz="4900"/>
              <a:t>Simpatias terrenas</a:t>
            </a:r>
          </a:p>
        </p:txBody>
      </p:sp>
      <p:sp>
        <p:nvSpPr>
          <p:cNvPr id="5" name="TextBox 4">
            <a:extLst>
              <a:ext uri="{FF2B5EF4-FFF2-40B4-BE49-F238E27FC236}">
                <a16:creationId xmlns:a16="http://schemas.microsoft.com/office/drawing/2014/main" id="{A657DBAA-4EE8-4142-B92C-F15C51E21F5E}"/>
              </a:ext>
            </a:extLst>
          </p:cNvPr>
          <p:cNvSpPr txBox="1"/>
          <p:nvPr/>
        </p:nvSpPr>
        <p:spPr>
          <a:xfrm>
            <a:off x="827088" y="3789363"/>
            <a:ext cx="7705725" cy="1600200"/>
          </a:xfrm>
          <a:prstGeom prst="rect">
            <a:avLst/>
          </a:prstGeom>
          <a:noFill/>
        </p:spPr>
        <p:txBody>
          <a:bodyPr>
            <a:spAutoFit/>
          </a:bodyPr>
          <a:lstStyle/>
          <a:p>
            <a:pPr marL="285750" marR="0" lvl="0" indent="-285750" algn="ctr"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4900" b="0" i="0" u="none" strike="noStrike" kern="1200" cap="none" spc="0" normalizeH="0" baseline="0" noProof="0" dirty="0" err="1">
                <a:ln>
                  <a:noFill/>
                </a:ln>
                <a:solidFill>
                  <a:srgbClr val="000000"/>
                </a:solidFill>
                <a:effectLst/>
                <a:uLnTx/>
                <a:uFillTx/>
                <a:latin typeface="Arial"/>
                <a:ea typeface="+mn-ea"/>
                <a:cs typeface="+mn-cs"/>
              </a:rPr>
              <a:t>Antipatias</a:t>
            </a:r>
            <a:r>
              <a:rPr kumimoji="0" lang="en-GB" sz="4900" b="0" i="0" u="none" strike="noStrike" kern="1200" cap="none" spc="0" normalizeH="0" baseline="0" noProof="0" dirty="0">
                <a:ln>
                  <a:noFill/>
                </a:ln>
                <a:solidFill>
                  <a:srgbClr val="000000"/>
                </a:solidFill>
                <a:effectLst/>
                <a:uLnTx/>
                <a:uFillTx/>
                <a:latin typeface="Arial"/>
                <a:ea typeface="+mn-ea"/>
                <a:cs typeface="+mn-cs"/>
              </a:rPr>
              <a:t> </a:t>
            </a:r>
            <a:r>
              <a:rPr kumimoji="0" lang="en-GB" sz="4900" b="0" i="0" u="none" strike="noStrike" kern="1200" cap="none" spc="0" normalizeH="0" baseline="0" noProof="0" dirty="0" err="1">
                <a:ln>
                  <a:noFill/>
                </a:ln>
                <a:solidFill>
                  <a:srgbClr val="000000"/>
                </a:solidFill>
                <a:effectLst/>
                <a:uLnTx/>
                <a:uFillTx/>
                <a:latin typeface="Arial"/>
                <a:ea typeface="+mn-ea"/>
                <a:cs typeface="+mn-cs"/>
              </a:rPr>
              <a:t>terrenas</a:t>
            </a:r>
            <a:endParaRPr kumimoji="0" lang="en-GB" sz="49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9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8388711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95BD582-DEEB-4ABD-9A31-A3B59F7BB08A}"/>
              </a:ext>
            </a:extLst>
          </p:cNvPr>
          <p:cNvSpPr>
            <a:spLocks noGrp="1" noChangeArrowheads="1"/>
          </p:cNvSpPr>
          <p:nvPr>
            <p:ph type="title"/>
          </p:nvPr>
        </p:nvSpPr>
        <p:spPr/>
        <p:txBody>
          <a:bodyPr/>
          <a:lstStyle/>
          <a:p>
            <a:pPr eaLnBrk="1" hangingPunct="1"/>
            <a:r>
              <a:rPr lang="en-GB" altLang="pt-BR"/>
              <a:t>Simpatias Terrenas</a:t>
            </a:r>
          </a:p>
        </p:txBody>
      </p:sp>
      <p:sp>
        <p:nvSpPr>
          <p:cNvPr id="10243" name="Rectangle 3">
            <a:extLst>
              <a:ext uri="{FF2B5EF4-FFF2-40B4-BE49-F238E27FC236}">
                <a16:creationId xmlns:a16="http://schemas.microsoft.com/office/drawing/2014/main" id="{78EC3968-8D2B-428F-B4DB-21904B7BB2AF}"/>
              </a:ext>
            </a:extLst>
          </p:cNvPr>
          <p:cNvSpPr>
            <a:spLocks noGrp="1" noChangeArrowheads="1"/>
          </p:cNvSpPr>
          <p:nvPr>
            <p:ph type="body" idx="1"/>
          </p:nvPr>
        </p:nvSpPr>
        <p:spPr>
          <a:xfrm>
            <a:off x="457200" y="1484313"/>
            <a:ext cx="8229600" cy="4525962"/>
          </a:xfrm>
        </p:spPr>
        <p:txBody>
          <a:bodyPr/>
          <a:lstStyle/>
          <a:p>
            <a:pPr algn="ctr" eaLnBrk="1" hangingPunct="1">
              <a:lnSpc>
                <a:spcPct val="90000"/>
              </a:lnSpc>
            </a:pPr>
            <a:r>
              <a:rPr lang="pt-BR" altLang="pt-BR" sz="2400"/>
              <a:t>A união e a afeição que existem entre pessoas parentes são um índice da simpatia anterior que as aproximou. </a:t>
            </a:r>
            <a:r>
              <a:rPr lang="pt-BR" altLang="pt-BR" sz="2000"/>
              <a:t>(O Evangelho Segundo o Espiritismo – Allan Kardec)</a:t>
            </a:r>
          </a:p>
          <a:p>
            <a:pPr algn="ctr" eaLnBrk="1" hangingPunct="1">
              <a:lnSpc>
                <a:spcPct val="90000"/>
              </a:lnSpc>
            </a:pPr>
            <a:endParaRPr lang="pt-BR" altLang="pt-BR" sz="2400"/>
          </a:p>
          <a:p>
            <a:pPr algn="ctr" eaLnBrk="1" hangingPunct="1">
              <a:lnSpc>
                <a:spcPct val="90000"/>
              </a:lnSpc>
            </a:pPr>
            <a:r>
              <a:rPr lang="pt-BR" altLang="pt-BR" sz="2400"/>
              <a:t>Após cada existência, todos têm avançado um passo na senda do aperfeiçoamento. </a:t>
            </a:r>
            <a:r>
              <a:rPr lang="pt-BR" altLang="pt-BR" sz="2000"/>
              <a:t>(O Evangelho Segundo o Espiritismo – Allan Kardec)</a:t>
            </a:r>
          </a:p>
          <a:p>
            <a:pPr algn="ctr" eaLnBrk="1" hangingPunct="1">
              <a:lnSpc>
                <a:spcPct val="90000"/>
              </a:lnSpc>
            </a:pPr>
            <a:endParaRPr lang="pt-BR" altLang="pt-BR" sz="2400"/>
          </a:p>
          <a:p>
            <a:pPr algn="ctr" eaLnBrk="1" hangingPunct="1">
              <a:lnSpc>
                <a:spcPct val="90000"/>
              </a:lnSpc>
            </a:pPr>
            <a:r>
              <a:rPr lang="pt-BR" altLang="pt-BR" sz="2400"/>
              <a:t>As heranças e parecenças físicas são decorrências dos gametas, no entanto, o caráter, a inteligência e o sentimento procedem do Espírito que se corporifica pela reencarnação, sem maior dependência dos vínculos genéticos com os progenitores. </a:t>
            </a:r>
            <a:r>
              <a:rPr lang="pt-BR" altLang="pt-BR" sz="2000"/>
              <a:t>(S.O.S. Família – Divaldo Pereira Franco &amp; Joanna de Ângelis)</a:t>
            </a:r>
          </a:p>
        </p:txBody>
      </p:sp>
    </p:spTree>
    <p:extLst>
      <p:ext uri="{BB962C8B-B14F-4D97-AF65-F5344CB8AC3E}">
        <p14:creationId xmlns:p14="http://schemas.microsoft.com/office/powerpoint/2010/main" val="1679007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1925DED-B5A3-43BA-AF93-62702200884D}"/>
              </a:ext>
            </a:extLst>
          </p:cNvPr>
          <p:cNvSpPr>
            <a:spLocks noGrp="1" noChangeArrowheads="1"/>
          </p:cNvSpPr>
          <p:nvPr>
            <p:ph type="title"/>
          </p:nvPr>
        </p:nvSpPr>
        <p:spPr/>
        <p:txBody>
          <a:bodyPr/>
          <a:lstStyle/>
          <a:p>
            <a:pPr eaLnBrk="1" hangingPunct="1"/>
            <a:r>
              <a:rPr lang="en-GB" altLang="pt-BR"/>
              <a:t>Antipatias Terrenas</a:t>
            </a:r>
          </a:p>
        </p:txBody>
      </p:sp>
      <p:sp>
        <p:nvSpPr>
          <p:cNvPr id="11267" name="Rectangle 3">
            <a:extLst>
              <a:ext uri="{FF2B5EF4-FFF2-40B4-BE49-F238E27FC236}">
                <a16:creationId xmlns:a16="http://schemas.microsoft.com/office/drawing/2014/main" id="{B18FA943-28EC-4EF8-898B-3C38247575DE}"/>
              </a:ext>
            </a:extLst>
          </p:cNvPr>
          <p:cNvSpPr>
            <a:spLocks noGrp="1" noChangeArrowheads="1"/>
          </p:cNvSpPr>
          <p:nvPr>
            <p:ph type="body" idx="1"/>
          </p:nvPr>
        </p:nvSpPr>
        <p:spPr/>
        <p:txBody>
          <a:bodyPr/>
          <a:lstStyle/>
          <a:p>
            <a:pPr algn="ctr" eaLnBrk="1" hangingPunct="1">
              <a:defRPr/>
            </a:pPr>
            <a:r>
              <a:rPr lang="pt-BR" sz="2400" dirty="0"/>
              <a:t>Deus permite que, nas famílias, ocorram essas encarnações de Espíritos antipáticos ou estranhos, com o duplo objetivo de servir de prova para uns e, para outros, de meio de progresso.</a:t>
            </a:r>
            <a:r>
              <a:rPr lang="pt-BR" sz="2000" dirty="0"/>
              <a:t> (O Evangelho Segundo o Espiritismo – Allan Kardec)</a:t>
            </a:r>
          </a:p>
          <a:p>
            <a:pPr marL="0" indent="0" algn="ctr" eaLnBrk="1" hangingPunct="1">
              <a:buFontTx/>
              <a:buNone/>
              <a:defRPr/>
            </a:pPr>
            <a:endParaRPr lang="pt-BR" sz="2400" dirty="0"/>
          </a:p>
          <a:p>
            <a:pPr algn="ctr" eaLnBrk="1" hangingPunct="1">
              <a:defRPr/>
            </a:pPr>
            <a:r>
              <a:rPr lang="pt-BR" sz="2400" dirty="0"/>
              <a:t>O caráter deles se abranda, seus costumes se apuram, as antipatizas se esvaem. É desse modo que se opera a fusão das diferentes categorias de Espíritos, como se dá na Terra com as raças e os povos. </a:t>
            </a:r>
            <a:r>
              <a:rPr lang="pt-BR" sz="2000" dirty="0"/>
              <a:t>(O Evangelho Segundo o Espiritismo – Allan Kardec)</a:t>
            </a:r>
          </a:p>
        </p:txBody>
      </p:sp>
    </p:spTree>
    <p:extLst>
      <p:ext uri="{BB962C8B-B14F-4D97-AF65-F5344CB8AC3E}">
        <p14:creationId xmlns:p14="http://schemas.microsoft.com/office/powerpoint/2010/main" val="3377116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F18E8A8-36F7-44AD-B9C6-36252DD62213}"/>
              </a:ext>
            </a:extLst>
          </p:cNvPr>
          <p:cNvSpPr>
            <a:spLocks noGrp="1" noChangeArrowheads="1"/>
          </p:cNvSpPr>
          <p:nvPr>
            <p:ph type="title"/>
          </p:nvPr>
        </p:nvSpPr>
        <p:spPr/>
        <p:txBody>
          <a:bodyPr/>
          <a:lstStyle/>
          <a:p>
            <a:pPr eaLnBrk="1" hangingPunct="1"/>
            <a:r>
              <a:rPr lang="en-GB" altLang="pt-BR"/>
              <a:t>Antipatias Terrenas</a:t>
            </a:r>
          </a:p>
        </p:txBody>
      </p:sp>
      <p:sp>
        <p:nvSpPr>
          <p:cNvPr id="12291" name="Rectangle 3">
            <a:extLst>
              <a:ext uri="{FF2B5EF4-FFF2-40B4-BE49-F238E27FC236}">
                <a16:creationId xmlns:a16="http://schemas.microsoft.com/office/drawing/2014/main" id="{308BB677-7053-40E1-962C-5A0C2A44C9F5}"/>
              </a:ext>
            </a:extLst>
          </p:cNvPr>
          <p:cNvSpPr>
            <a:spLocks noGrp="1" noChangeArrowheads="1"/>
          </p:cNvSpPr>
          <p:nvPr>
            <p:ph type="body" idx="1"/>
          </p:nvPr>
        </p:nvSpPr>
        <p:spPr>
          <a:xfrm>
            <a:off x="457200" y="1412875"/>
            <a:ext cx="8229600" cy="4525963"/>
          </a:xfrm>
        </p:spPr>
        <p:txBody>
          <a:bodyPr/>
          <a:lstStyle/>
          <a:p>
            <a:pPr algn="ctr" eaLnBrk="1" hangingPunct="1">
              <a:defRPr/>
            </a:pPr>
            <a:r>
              <a:rPr lang="pt-BR" sz="2600" dirty="0"/>
              <a:t>Adversários reaparecem como membros da família para receber amor, no entanto, na batalha das afinidades padecem campanhas de perseguição inconsciente, experimentando o pesado ônus da antipatia e da animosidade.</a:t>
            </a:r>
            <a:r>
              <a:rPr lang="pt-BR" sz="2000" dirty="0"/>
              <a:t> (S.O.S. Família – Divaldo Pereira Franco &amp; Joanna de Ângelis) </a:t>
            </a:r>
          </a:p>
          <a:p>
            <a:pPr marL="0" indent="0" algn="ctr" eaLnBrk="1" hangingPunct="1">
              <a:buFontTx/>
              <a:buNone/>
              <a:defRPr/>
            </a:pPr>
            <a:endParaRPr lang="pt-BR" sz="2600" dirty="0"/>
          </a:p>
          <a:p>
            <a:pPr algn="ctr" eaLnBrk="1" hangingPunct="1">
              <a:defRPr/>
            </a:pPr>
            <a:r>
              <a:rPr lang="en-GB" sz="2600" dirty="0"/>
              <a:t>A </a:t>
            </a:r>
            <a:r>
              <a:rPr lang="en-GB" sz="2600" dirty="0" err="1"/>
              <a:t>tara</a:t>
            </a:r>
            <a:r>
              <a:rPr lang="en-GB" sz="2600" dirty="0"/>
              <a:t> familiar, </a:t>
            </a:r>
            <a:r>
              <a:rPr lang="en-GB" sz="2600" dirty="0" err="1"/>
              <a:t>por</a:t>
            </a:r>
            <a:r>
              <a:rPr lang="en-GB" sz="2600" dirty="0"/>
              <a:t> </a:t>
            </a:r>
            <a:r>
              <a:rPr lang="en-GB" sz="2600" dirty="0" err="1"/>
              <a:t>esse</a:t>
            </a:r>
            <a:r>
              <a:rPr lang="en-GB" sz="2600" dirty="0"/>
              <a:t> </a:t>
            </a:r>
            <a:r>
              <a:rPr lang="en-GB" sz="2600" dirty="0" err="1"/>
              <a:t>motivo</a:t>
            </a:r>
            <a:r>
              <a:rPr lang="en-GB" sz="2600" dirty="0"/>
              <a:t>, é a </a:t>
            </a:r>
            <a:r>
              <a:rPr lang="en-GB" sz="2600" dirty="0" err="1"/>
              <a:t>resultante</a:t>
            </a:r>
            <a:r>
              <a:rPr lang="en-GB" sz="2600" dirty="0"/>
              <a:t> da </a:t>
            </a:r>
            <a:r>
              <a:rPr lang="en-GB" sz="2600" dirty="0" err="1"/>
              <a:t>conjunção</a:t>
            </a:r>
            <a:r>
              <a:rPr lang="en-GB" sz="2600" dirty="0"/>
              <a:t> de </a:t>
            </a:r>
            <a:r>
              <a:rPr lang="en-GB" sz="2600" dirty="0" err="1"/>
              <a:t>débitos</a:t>
            </a:r>
            <a:r>
              <a:rPr lang="en-GB" sz="2600" dirty="0"/>
              <a:t>, </a:t>
            </a:r>
            <a:r>
              <a:rPr lang="en-GB" sz="2600" dirty="0" err="1"/>
              <a:t>situando-nos</a:t>
            </a:r>
            <a:r>
              <a:rPr lang="en-GB" sz="2600" dirty="0"/>
              <a:t> no </a:t>
            </a:r>
            <a:r>
              <a:rPr lang="en-GB" sz="2600" dirty="0" err="1"/>
              <a:t>plano</a:t>
            </a:r>
            <a:r>
              <a:rPr lang="en-GB" sz="2600" dirty="0"/>
              <a:t> </a:t>
            </a:r>
            <a:r>
              <a:rPr lang="en-GB" sz="2600" dirty="0" err="1"/>
              <a:t>genético</a:t>
            </a:r>
            <a:r>
              <a:rPr lang="en-GB" sz="2600" dirty="0"/>
              <a:t> </a:t>
            </a:r>
            <a:r>
              <a:rPr lang="en-GB" sz="2600" dirty="0" err="1"/>
              <a:t>enfermiço</a:t>
            </a:r>
            <a:r>
              <a:rPr lang="en-GB" sz="2600" dirty="0"/>
              <a:t> </a:t>
            </a:r>
            <a:r>
              <a:rPr lang="en-GB" sz="2600" dirty="0" err="1"/>
              <a:t>que</a:t>
            </a:r>
            <a:r>
              <a:rPr lang="en-GB" sz="2600" dirty="0"/>
              <a:t> </a:t>
            </a:r>
            <a:r>
              <a:rPr lang="en-GB" sz="2600" dirty="0" err="1"/>
              <a:t>merecemos</a:t>
            </a:r>
            <a:r>
              <a:rPr lang="en-GB" sz="2600" dirty="0"/>
              <a:t>, à face dos </a:t>
            </a:r>
            <a:r>
              <a:rPr lang="en-GB" sz="2600" dirty="0" err="1"/>
              <a:t>nossos</a:t>
            </a:r>
            <a:r>
              <a:rPr lang="en-GB" sz="2600" dirty="0"/>
              <a:t> </a:t>
            </a:r>
            <a:r>
              <a:rPr lang="en-GB" sz="2600" dirty="0" err="1"/>
              <a:t>compromissos</a:t>
            </a:r>
            <a:r>
              <a:rPr lang="en-GB" sz="2600" dirty="0"/>
              <a:t> com o </a:t>
            </a:r>
            <a:r>
              <a:rPr lang="en-GB" sz="2600" dirty="0" err="1"/>
              <a:t>mundo</a:t>
            </a:r>
            <a:r>
              <a:rPr lang="en-GB" sz="2600" dirty="0"/>
              <a:t> e com a </a:t>
            </a:r>
            <a:r>
              <a:rPr lang="en-GB" sz="2600" dirty="0" err="1"/>
              <a:t>vida</a:t>
            </a:r>
            <a:r>
              <a:rPr lang="en-GB" sz="2600" dirty="0"/>
              <a:t>. </a:t>
            </a:r>
            <a:r>
              <a:rPr lang="en-GB" sz="2000" dirty="0"/>
              <a:t>(</a:t>
            </a:r>
            <a:r>
              <a:rPr lang="en-GB" sz="2000" dirty="0" err="1"/>
              <a:t>Pensamento</a:t>
            </a:r>
            <a:r>
              <a:rPr lang="en-GB" sz="2000" dirty="0"/>
              <a:t> e Vida – Chico Xavier </a:t>
            </a:r>
            <a:r>
              <a:rPr lang="en-GB" sz="2000" dirty="0" err="1"/>
              <a:t>pelo</a:t>
            </a:r>
            <a:r>
              <a:rPr lang="en-GB" sz="2000" dirty="0"/>
              <a:t> </a:t>
            </a:r>
            <a:r>
              <a:rPr lang="en-GB" sz="2000" dirty="0" err="1"/>
              <a:t>Espírito</a:t>
            </a:r>
            <a:r>
              <a:rPr lang="en-GB" sz="2000" dirty="0"/>
              <a:t> Emmanuel)</a:t>
            </a:r>
            <a:endParaRPr lang="pt-BR" sz="2000" dirty="0"/>
          </a:p>
        </p:txBody>
      </p:sp>
    </p:spTree>
    <p:extLst>
      <p:ext uri="{BB962C8B-B14F-4D97-AF65-F5344CB8AC3E}">
        <p14:creationId xmlns:p14="http://schemas.microsoft.com/office/powerpoint/2010/main" val="2758669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1168" y="1793965"/>
          <a:ext cx="7857461" cy="30175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017520">
                <a:tc>
                  <a:txBody>
                    <a:bodyPr/>
                    <a:lstStyle/>
                    <a:p>
                      <a:pPr algn="just"/>
                      <a:r>
                        <a:rPr lang="pt-BR" sz="2400" dirty="0"/>
                        <a:t>710.	Nos mundos onde a organização é mais apurada os seres vivos têm necessidade de alimentação?</a:t>
                      </a:r>
                    </a:p>
                    <a:p>
                      <a:pPr algn="just"/>
                      <a:endParaRPr lang="pt-BR" sz="2400" dirty="0"/>
                    </a:p>
                    <a:p>
                      <a:pPr algn="just"/>
                      <a:r>
                        <a:rPr lang="pt-BR" sz="2400" dirty="0">
                          <a:solidFill>
                            <a:srgbClr val="FFFF00"/>
                          </a:solidFill>
                        </a:rPr>
                        <a:t>R. Sim, mas os seus alimentos estão em relação com a sua natureza. Esses alimentos não seriam tão substanciais para os vossos estômagos grosseiros; da mesma maneira, eles não poderiam digerir os vossos.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212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D9D5D4E-76BB-4411-8BD9-3598B85C259A}"/>
              </a:ext>
            </a:extLst>
          </p:cNvPr>
          <p:cNvSpPr>
            <a:spLocks noGrp="1" noChangeArrowheads="1"/>
          </p:cNvSpPr>
          <p:nvPr>
            <p:ph type="title"/>
          </p:nvPr>
        </p:nvSpPr>
        <p:spPr/>
        <p:txBody>
          <a:bodyPr/>
          <a:lstStyle/>
          <a:p>
            <a:pPr eaLnBrk="1" hangingPunct="1"/>
            <a:r>
              <a:rPr lang="en-GB" altLang="pt-BR" sz="4000"/>
              <a:t>Amparo Mútuo no núcleo familiar</a:t>
            </a:r>
          </a:p>
        </p:txBody>
      </p:sp>
      <p:sp>
        <p:nvSpPr>
          <p:cNvPr id="6147" name="Rectangle 3">
            <a:extLst>
              <a:ext uri="{FF2B5EF4-FFF2-40B4-BE49-F238E27FC236}">
                <a16:creationId xmlns:a16="http://schemas.microsoft.com/office/drawing/2014/main" id="{0D5EAB10-A78D-449E-91EB-AD9A354DEE7C}"/>
              </a:ext>
            </a:extLst>
          </p:cNvPr>
          <p:cNvSpPr>
            <a:spLocks noGrp="1" noChangeArrowheads="1"/>
          </p:cNvSpPr>
          <p:nvPr>
            <p:ph type="body" idx="1"/>
          </p:nvPr>
        </p:nvSpPr>
        <p:spPr/>
        <p:txBody>
          <a:bodyPr/>
          <a:lstStyle/>
          <a:p>
            <a:pPr algn="ctr" eaLnBrk="1" hangingPunct="1">
              <a:lnSpc>
                <a:spcPct val="90000"/>
              </a:lnSpc>
            </a:pPr>
            <a:r>
              <a:rPr lang="pt-BR" altLang="pt-BR" sz="2600"/>
              <a:t>Dois seres, em se unindo no casamento, não estão unicamente chamados ao rendimento possível da família humana e ao progresso das boas obras a que se dediquem, mas também e principalmente - e muito principalmente - ao amparo mútuo. </a:t>
            </a:r>
            <a:r>
              <a:rPr lang="pt-BR" altLang="pt-BR" sz="2000"/>
              <a:t>(Na Era dos Espíritos - Francisco C. Xavier e Herculano Pires; Espírito Emmanuel)</a:t>
            </a:r>
          </a:p>
          <a:p>
            <a:pPr algn="ctr" eaLnBrk="1" hangingPunct="1">
              <a:lnSpc>
                <a:spcPct val="90000"/>
              </a:lnSpc>
            </a:pPr>
            <a:endParaRPr lang="pt-BR" altLang="pt-BR" sz="2600"/>
          </a:p>
          <a:p>
            <a:pPr algn="ctr" eaLnBrk="1" hangingPunct="1">
              <a:lnSpc>
                <a:spcPct val="90000"/>
              </a:lnSpc>
            </a:pPr>
            <a:r>
              <a:rPr lang="pt-BR" altLang="pt-BR" sz="2600"/>
              <a:t>A Terra é a venerável instituição onde encontramos os recursos indispensáveis para atender ao nosso próprio burilamento. </a:t>
            </a:r>
            <a:r>
              <a:rPr lang="pt-BR" altLang="pt-BR" sz="2000"/>
              <a:t>(Roteiro - Francisco C. Xavier; Espírito Emmanuel)</a:t>
            </a:r>
            <a:endParaRPr lang="en-GB" altLang="pt-BR" sz="2000"/>
          </a:p>
        </p:txBody>
      </p:sp>
    </p:spTree>
    <p:extLst>
      <p:ext uri="{BB962C8B-B14F-4D97-AF65-F5344CB8AC3E}">
        <p14:creationId xmlns:p14="http://schemas.microsoft.com/office/powerpoint/2010/main" val="1197857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01BFBA0-E672-4F6B-B519-1EB709ECF184}"/>
              </a:ext>
            </a:extLst>
          </p:cNvPr>
          <p:cNvSpPr>
            <a:spLocks noGrp="1" noChangeArrowheads="1"/>
          </p:cNvSpPr>
          <p:nvPr>
            <p:ph type="title"/>
          </p:nvPr>
        </p:nvSpPr>
        <p:spPr/>
        <p:txBody>
          <a:bodyPr/>
          <a:lstStyle/>
          <a:p>
            <a:pPr eaLnBrk="1" hangingPunct="1"/>
            <a:r>
              <a:rPr lang="en-GB" altLang="pt-BR"/>
              <a:t>Lembrete</a:t>
            </a:r>
          </a:p>
        </p:txBody>
      </p:sp>
      <p:sp>
        <p:nvSpPr>
          <p:cNvPr id="13315" name="Rectangle 3">
            <a:extLst>
              <a:ext uri="{FF2B5EF4-FFF2-40B4-BE49-F238E27FC236}">
                <a16:creationId xmlns:a16="http://schemas.microsoft.com/office/drawing/2014/main" id="{EA91D00E-6EBD-4518-A7B6-037DC5343A03}"/>
              </a:ext>
            </a:extLst>
          </p:cNvPr>
          <p:cNvSpPr>
            <a:spLocks noGrp="1" noChangeArrowheads="1"/>
          </p:cNvSpPr>
          <p:nvPr>
            <p:ph type="body" idx="1"/>
          </p:nvPr>
        </p:nvSpPr>
        <p:spPr/>
        <p:txBody>
          <a:bodyPr/>
          <a:lstStyle/>
          <a:p>
            <a:pPr algn="ctr" eaLnBrk="1" hangingPunct="1">
              <a:lnSpc>
                <a:spcPct val="90000"/>
              </a:lnSpc>
            </a:pPr>
            <a:r>
              <a:rPr lang="pt-BR" altLang="pt-BR" sz="2800"/>
              <a:t>O mundo, por mais áspero, representará para o nosso Espírito a escola de perfeição, cujos instrumentos corretivos bendiremos, um dia. </a:t>
            </a:r>
            <a:r>
              <a:rPr lang="pt-BR" altLang="pt-BR" sz="2200"/>
              <a:t>(Roteiro - Francisco C. Xavier; Espírito Emmanuel)</a:t>
            </a:r>
          </a:p>
          <a:p>
            <a:pPr algn="ctr" eaLnBrk="1" hangingPunct="1">
              <a:lnSpc>
                <a:spcPct val="90000"/>
              </a:lnSpc>
            </a:pPr>
            <a:endParaRPr lang="en-GB" altLang="pt-BR" sz="2200"/>
          </a:p>
          <a:p>
            <a:pPr algn="ctr" eaLnBrk="1" hangingPunct="1">
              <a:lnSpc>
                <a:spcPct val="90000"/>
              </a:lnSpc>
            </a:pPr>
            <a:r>
              <a:rPr lang="pt-BR" altLang="pt-BR" sz="2800"/>
              <a:t>Os companheiros de jornada que o habitam, conosco, por mais ingratos e impassíveis, são as nossas oportunidades de materialização do bem, recursos de nossa melhoria e de nossa redenção, e que, bem aproveitados por nosso esforço, podem transformar-nos em heróis. </a:t>
            </a:r>
            <a:r>
              <a:rPr lang="pt-BR" altLang="pt-BR" sz="2200"/>
              <a:t>(Roteiro - Francisco C. Xavier; Espírito Emmanuel)</a:t>
            </a:r>
            <a:endParaRPr lang="en-GB" altLang="pt-BR" sz="2800"/>
          </a:p>
        </p:txBody>
      </p:sp>
    </p:spTree>
    <p:extLst>
      <p:ext uri="{BB962C8B-B14F-4D97-AF65-F5344CB8AC3E}">
        <p14:creationId xmlns:p14="http://schemas.microsoft.com/office/powerpoint/2010/main" val="4112434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3A6D1BB3-F29D-41A5-9E5E-20184BCBBA6D}"/>
              </a:ext>
            </a:extLst>
          </p:cNvPr>
          <p:cNvSpPr>
            <a:spLocks noGrp="1" noChangeArrowheads="1"/>
          </p:cNvSpPr>
          <p:nvPr>
            <p:ph type="body" idx="1"/>
          </p:nvPr>
        </p:nvSpPr>
        <p:spPr/>
        <p:txBody>
          <a:bodyPr/>
          <a:lstStyle/>
          <a:p>
            <a:pPr algn="ctr" eaLnBrk="1" hangingPunct="1">
              <a:buFontTx/>
              <a:buNone/>
            </a:pPr>
            <a:r>
              <a:rPr lang="en-GB" altLang="pt-BR" sz="3000"/>
              <a:t>“Tudo aquilo, portanto, que quereis que os homens vos façam, fazei-o vós a eles, pois esta é a Lei e os Profetas.” </a:t>
            </a:r>
            <a:r>
              <a:rPr lang="en-GB" altLang="pt-BR" sz="2800"/>
              <a:t>Jesus. (Mateus, 7:12)</a:t>
            </a:r>
          </a:p>
          <a:p>
            <a:pPr algn="ctr" eaLnBrk="1" hangingPunct="1">
              <a:buFontTx/>
              <a:buNone/>
            </a:pPr>
            <a:endParaRPr lang="en-GB" altLang="pt-BR" sz="2800"/>
          </a:p>
          <a:p>
            <a:pPr algn="ctr" eaLnBrk="1" hangingPunct="1">
              <a:buFontTx/>
              <a:buNone/>
            </a:pPr>
            <a:r>
              <a:rPr lang="pt-BR" altLang="pt-BR" sz="3000"/>
              <a:t>A Terra é o nosso temporário domicílio. A Humanidade é a nossa família real. Todos estamos destinados por Deus a gloriosa destinação. </a:t>
            </a:r>
            <a:r>
              <a:rPr lang="pt-BR" altLang="pt-BR" sz="2200"/>
              <a:t>(Roteiro - Francisco C. Xavier; Espírito Emmanuel)</a:t>
            </a:r>
            <a:endParaRPr lang="en-GB" altLang="pt-BR" sz="2800"/>
          </a:p>
        </p:txBody>
      </p:sp>
      <p:sp>
        <p:nvSpPr>
          <p:cNvPr id="16387" name="Rectangle 4">
            <a:extLst>
              <a:ext uri="{FF2B5EF4-FFF2-40B4-BE49-F238E27FC236}">
                <a16:creationId xmlns:a16="http://schemas.microsoft.com/office/drawing/2014/main" id="{ADCEDE2F-D212-475C-9116-0F7FF45BAC4C}"/>
              </a:ext>
            </a:extLst>
          </p:cNvPr>
          <p:cNvSpPr>
            <a:spLocks noGrp="1" noChangeArrowheads="1"/>
          </p:cNvSpPr>
          <p:nvPr>
            <p:ph type="title"/>
          </p:nvPr>
        </p:nvSpPr>
        <p:spPr>
          <a:noFill/>
        </p:spPr>
        <p:txBody>
          <a:bodyPr/>
          <a:lstStyle/>
          <a:p>
            <a:pPr eaLnBrk="1" hangingPunct="1"/>
            <a:r>
              <a:rPr lang="en-GB" altLang="pt-BR"/>
              <a:t>Lembrete</a:t>
            </a:r>
          </a:p>
        </p:txBody>
      </p:sp>
    </p:spTree>
    <p:extLst>
      <p:ext uri="{BB962C8B-B14F-4D97-AF65-F5344CB8AC3E}">
        <p14:creationId xmlns:p14="http://schemas.microsoft.com/office/powerpoint/2010/main" val="378629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884847A7-61CF-41EC-A60F-5539DA7D88B7}"/>
              </a:ext>
            </a:extLst>
          </p:cNvPr>
          <p:cNvSpPr>
            <a:spLocks noGrp="1" noChangeArrowheads="1"/>
          </p:cNvSpPr>
          <p:nvPr>
            <p:ph type="body" idx="1"/>
          </p:nvPr>
        </p:nvSpPr>
        <p:spPr/>
        <p:txBody>
          <a:bodyPr/>
          <a:lstStyle/>
          <a:p>
            <a:pPr algn="ctr" eaLnBrk="1" hangingPunct="1">
              <a:buFontTx/>
              <a:buNone/>
            </a:pPr>
            <a:endParaRPr lang="en-GB" altLang="pt-BR"/>
          </a:p>
          <a:p>
            <a:pPr algn="ctr" eaLnBrk="1" hangingPunct="1">
              <a:buFontTx/>
              <a:buNone/>
            </a:pPr>
            <a:r>
              <a:rPr lang="en-GB" altLang="pt-BR"/>
              <a:t>Quem não auxilia a alguns, não se acha habilitado ao socorro de muitos </a:t>
            </a:r>
            <a:r>
              <a:rPr lang="pt-BR" altLang="pt-BR" sz="2200"/>
              <a:t>(Fa</a:t>
            </a:r>
            <a:r>
              <a:rPr lang="pt-BR" altLang="pt-BR" sz="2400"/>
              <a:t>mília </a:t>
            </a:r>
            <a:r>
              <a:rPr lang="pt-BR" altLang="pt-BR" sz="2200"/>
              <a:t> - Francisco C. Xavier; Espírito Emmanuel)</a:t>
            </a:r>
            <a:endParaRPr lang="en-GB" altLang="pt-BR" sz="2800"/>
          </a:p>
        </p:txBody>
      </p:sp>
      <p:sp>
        <p:nvSpPr>
          <p:cNvPr id="17411" name="Rectangle 4">
            <a:extLst>
              <a:ext uri="{FF2B5EF4-FFF2-40B4-BE49-F238E27FC236}">
                <a16:creationId xmlns:a16="http://schemas.microsoft.com/office/drawing/2014/main" id="{1A4370EE-6D5C-45AB-AA27-C8B92FD8D3AB}"/>
              </a:ext>
            </a:extLst>
          </p:cNvPr>
          <p:cNvSpPr>
            <a:spLocks noGrp="1" noChangeArrowheads="1"/>
          </p:cNvSpPr>
          <p:nvPr>
            <p:ph type="title"/>
          </p:nvPr>
        </p:nvSpPr>
        <p:spPr>
          <a:noFill/>
        </p:spPr>
        <p:txBody>
          <a:bodyPr/>
          <a:lstStyle/>
          <a:p>
            <a:pPr eaLnBrk="1" hangingPunct="1"/>
            <a:r>
              <a:rPr lang="en-GB" altLang="pt-BR"/>
              <a:t>Lembrete</a:t>
            </a:r>
          </a:p>
        </p:txBody>
      </p:sp>
    </p:spTree>
    <p:extLst>
      <p:ext uri="{BB962C8B-B14F-4D97-AF65-F5344CB8AC3E}">
        <p14:creationId xmlns:p14="http://schemas.microsoft.com/office/powerpoint/2010/main" val="1997563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339D2A-5AEC-428C-831D-529C9938006E}"/>
              </a:ext>
            </a:extLst>
          </p:cNvPr>
          <p:cNvSpPr>
            <a:spLocks noGrp="1"/>
          </p:cNvSpPr>
          <p:nvPr>
            <p:ph idx="1"/>
          </p:nvPr>
        </p:nvSpPr>
        <p:spPr>
          <a:xfrm>
            <a:off x="4572000" y="188913"/>
            <a:ext cx="4114800" cy="6480175"/>
          </a:xfrm>
        </p:spPr>
        <p:txBody>
          <a:bodyPr rtlCol="0">
            <a:normAutofit fontScale="70000" lnSpcReduction="20000"/>
          </a:bodyPr>
          <a:lstStyle/>
          <a:p>
            <a:pPr algn="ctr" eaLnBrk="1" fontAlgn="auto" hangingPunct="1">
              <a:spcAft>
                <a:spcPts val="0"/>
              </a:spcAft>
              <a:defRPr/>
            </a:pPr>
            <a:r>
              <a:rPr lang="pt-BR" dirty="0"/>
              <a:t>Escolha um dia e uma hora da semana em que seja possível a presença de todos os membros da família ou da maior parte deles.</a:t>
            </a:r>
          </a:p>
          <a:p>
            <a:pPr algn="ctr" eaLnBrk="1" fontAlgn="auto" hangingPunct="1">
              <a:spcAft>
                <a:spcPts val="0"/>
              </a:spcAft>
              <a:defRPr/>
            </a:pPr>
            <a:r>
              <a:rPr lang="pt-BR" dirty="0"/>
              <a:t>Prece simples e espontânea</a:t>
            </a:r>
          </a:p>
          <a:p>
            <a:pPr algn="ctr" eaLnBrk="1" fontAlgn="auto" hangingPunct="1">
              <a:spcAft>
                <a:spcPts val="0"/>
              </a:spcAft>
              <a:defRPr/>
            </a:pPr>
            <a:r>
              <a:rPr lang="pt-BR" dirty="0"/>
              <a:t>Fazer a leitura de um trecho de "O Evangelho Segundo o Espiritsmo“</a:t>
            </a:r>
          </a:p>
          <a:p>
            <a:pPr algn="ctr" eaLnBrk="1" fontAlgn="auto" hangingPunct="1">
              <a:spcAft>
                <a:spcPts val="0"/>
              </a:spcAft>
              <a:defRPr/>
            </a:pPr>
            <a:r>
              <a:rPr lang="pt-BR" dirty="0"/>
              <a:t>Fazer comentários breves,</a:t>
            </a:r>
          </a:p>
          <a:p>
            <a:pPr algn="ctr" eaLnBrk="1" fontAlgn="auto" hangingPunct="1">
              <a:spcAft>
                <a:spcPts val="0"/>
              </a:spcAft>
              <a:defRPr/>
            </a:pPr>
            <a:r>
              <a:rPr lang="pt-BR" dirty="0"/>
              <a:t>Pode-se fazer outras leituras afins</a:t>
            </a:r>
          </a:p>
          <a:p>
            <a:pPr algn="ctr" eaLnBrk="1" fontAlgn="auto" hangingPunct="1">
              <a:spcAft>
                <a:spcPts val="0"/>
              </a:spcAft>
              <a:defRPr/>
            </a:pPr>
            <a:r>
              <a:rPr lang="pt-BR" dirty="0"/>
              <a:t>Duração de até 30 minutos, </a:t>
            </a:r>
          </a:p>
          <a:p>
            <a:pPr algn="ctr" eaLnBrk="1" fontAlgn="auto" hangingPunct="1">
              <a:spcAft>
                <a:spcPts val="0"/>
              </a:spcAft>
              <a:defRPr/>
            </a:pPr>
            <a:r>
              <a:rPr lang="pt-BR" dirty="0"/>
              <a:t>Prece de encerramento, em que se agradecerá a assitência espiritual, lembrando a próxima reunião</a:t>
            </a:r>
            <a:endParaRPr lang="en-GB" dirty="0"/>
          </a:p>
        </p:txBody>
      </p:sp>
      <p:pic>
        <p:nvPicPr>
          <p:cNvPr id="18435" name="Picture 2" descr="http://3.bp.blogspot.com/_QZdXvQRU6mY/TTJW3At2XTI/AAAAAAAAAVg/IbHUvG4LiqE/s1600/culto_lar.jpg">
            <a:extLst>
              <a:ext uri="{FF2B5EF4-FFF2-40B4-BE49-F238E27FC236}">
                <a16:creationId xmlns:a16="http://schemas.microsoft.com/office/drawing/2014/main" id="{C48FF0A9-4320-40D3-8840-A1D075CC8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716338"/>
            <a:ext cx="436562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4.bp.blogspot.com/_6sahCIOgl_k/Sw7J_RFK0sI/AAAAAAAAB8w/UQy5wsaL4-w/s400/campanha.jpg">
            <a:extLst>
              <a:ext uri="{FF2B5EF4-FFF2-40B4-BE49-F238E27FC236}">
                <a16:creationId xmlns:a16="http://schemas.microsoft.com/office/drawing/2014/main" id="{ED2CCFD7-27D5-439F-A023-D63479EC7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5610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91235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A7D6F4F9-B6C6-4C8C-B4FE-D079CED0A92F}"/>
              </a:ext>
            </a:extLst>
          </p:cNvPr>
          <p:cNvSpPr>
            <a:spLocks noGrp="1"/>
          </p:cNvSpPr>
          <p:nvPr>
            <p:ph idx="1"/>
          </p:nvPr>
        </p:nvSpPr>
        <p:spPr/>
        <p:txBody>
          <a:bodyPr/>
          <a:lstStyle/>
          <a:p>
            <a:pPr marL="0" indent="0" algn="ctr" eaLnBrk="1" hangingPunct="1">
              <a:buFontTx/>
              <a:buNone/>
            </a:pPr>
            <a:r>
              <a:rPr lang="en-GB" altLang="pt-BR"/>
              <a:t>Palestra montada por:</a:t>
            </a:r>
          </a:p>
          <a:p>
            <a:pPr marL="0" indent="0" algn="ctr" eaLnBrk="1" hangingPunct="1">
              <a:buFontTx/>
              <a:buNone/>
            </a:pPr>
            <a:endParaRPr lang="en-GB" altLang="pt-BR"/>
          </a:p>
          <a:p>
            <a:pPr marL="0" indent="0" algn="ctr" eaLnBrk="1" hangingPunct="1">
              <a:buFontTx/>
              <a:buNone/>
            </a:pPr>
            <a:r>
              <a:rPr lang="en-GB" altLang="pt-BR"/>
              <a:t>Carolina von Scharten; Spiritist Society of London – Inglaterra; Reino Unido</a:t>
            </a:r>
          </a:p>
        </p:txBody>
      </p:sp>
    </p:spTree>
    <p:extLst>
      <p:ext uri="{BB962C8B-B14F-4D97-AF65-F5344CB8AC3E}">
        <p14:creationId xmlns:p14="http://schemas.microsoft.com/office/powerpoint/2010/main" val="455591176"/>
      </p:ext>
    </p:extLst>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extLst>
              <a:ext uri="{BEBA8EAE-BF5A-486C-A8C5-ECC9F3942E4B}">
                <a14:imgProps xmlns:a14="http://schemas.microsoft.com/office/drawing/2010/main">
                  <a14:imgLayer r:embed="rId3">
                    <a14:imgEffect>
                      <a14:sharpenSoften amoun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0" y="77723"/>
            <a:ext cx="9144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ESTUDO  METÓDICO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O  EVANGELHO  SEGUNDO  O  ESPIRITISMO</a:t>
            </a:r>
          </a:p>
        </p:txBody>
      </p:sp>
      <p:sp>
        <p:nvSpPr>
          <p:cNvPr id="2" name="Retângulo 1"/>
          <p:cNvSpPr/>
          <p:nvPr/>
        </p:nvSpPr>
        <p:spPr>
          <a:xfrm>
            <a:off x="3851920" y="1628800"/>
            <a:ext cx="5286411"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CAPÍTULO  IV  </a:t>
            </a:r>
          </a:p>
        </p:txBody>
      </p:sp>
      <p:sp>
        <p:nvSpPr>
          <p:cNvPr id="5" name="CaixaDeTexto 4"/>
          <p:cNvSpPr txBox="1"/>
          <p:nvPr/>
        </p:nvSpPr>
        <p:spPr>
          <a:xfrm>
            <a:off x="3779912" y="4440594"/>
            <a:ext cx="5350645" cy="1292662"/>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  REENCARNAÇÃO  FORTALECE  OS  LAÇOS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DE  FAMÍLIA</a:t>
            </a:r>
          </a:p>
        </p:txBody>
      </p:sp>
      <p:sp>
        <p:nvSpPr>
          <p:cNvPr id="7" name="CaixaDeTexto 6"/>
          <p:cNvSpPr txBox="1"/>
          <p:nvPr/>
        </p:nvSpPr>
        <p:spPr>
          <a:xfrm>
            <a:off x="3995935" y="2542838"/>
            <a:ext cx="5142396"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NINGUÉM  PODERÁ  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O  REINO  DE  DEUS  SE  NÃO  NASCER  DE  NOVO</a:t>
            </a:r>
          </a:p>
        </p:txBody>
      </p:sp>
    </p:spTree>
    <p:extLst>
      <p:ext uri="{BB962C8B-B14F-4D97-AF65-F5344CB8AC3E}">
        <p14:creationId xmlns:p14="http://schemas.microsoft.com/office/powerpoint/2010/main" val="30600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5000"/>
                    </a14:imgEffect>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2682" y="44624"/>
            <a:ext cx="9121317" cy="792088"/>
          </a:xfrm>
          <a:prstGeom prst="rect">
            <a:avLst/>
          </a:prstGeom>
          <a:noFill/>
        </p:spPr>
        <p:txBody>
          <a:bodyPr wrap="square" rtlCol="0">
            <a:prstTxWarp prst="textFadeUp">
              <a:avLst>
                <a:gd name="adj" fmla="val 1165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A  FORMAÇÃO  DAS  FAMÍLIAS  NO  MUNDO  ESPIRITUAL</a:t>
            </a:r>
          </a:p>
        </p:txBody>
      </p:sp>
      <p:sp>
        <p:nvSpPr>
          <p:cNvPr id="4" name="CaixaDeTexto 3"/>
          <p:cNvSpPr txBox="1"/>
          <p:nvPr/>
        </p:nvSpPr>
        <p:spPr>
          <a:xfrm>
            <a:off x="-5255" y="5613047"/>
            <a:ext cx="91213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OS  ESPÍRITOS  FORMAM  GRUPOS  OU  FAMÍLIAS,  ENTRELAÇADOS  PELA  AFEIÇÃO,  PELA  SIMPATIA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  PELA  SEMELHANÇA  DAS  INCLINAÇÕES.</a:t>
            </a:r>
          </a:p>
        </p:txBody>
      </p:sp>
    </p:spTree>
    <p:extLst>
      <p:ext uri="{BB962C8B-B14F-4D97-AF65-F5344CB8AC3E}">
        <p14:creationId xmlns:p14="http://schemas.microsoft.com/office/powerpoint/2010/main" val="94013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25000"/>
                    </a14:imgEffect>
                  </a14:imgLayer>
                </a14:imgProps>
              </a:ext>
            </a:extLst>
          </a:blip>
          <a:srcRect/>
          <a:stretch>
            <a:fillRect l="-3000" t="-3000" r="-3000" b="3000"/>
          </a:stretch>
        </a:blipFill>
        <a:effectLst/>
      </p:bgPr>
    </p:bg>
    <p:spTree>
      <p:nvGrpSpPr>
        <p:cNvPr id="1" name=""/>
        <p:cNvGrpSpPr/>
        <p:nvPr/>
      </p:nvGrpSpPr>
      <p:grpSpPr>
        <a:xfrm>
          <a:off x="0" y="0"/>
          <a:ext cx="0" cy="0"/>
          <a:chOff x="0" y="0"/>
          <a:chExt cx="0" cy="0"/>
        </a:xfrm>
      </p:grpSpPr>
      <p:sp>
        <p:nvSpPr>
          <p:cNvPr id="12" name="CaixaDeTexto 11"/>
          <p:cNvSpPr txBox="1"/>
          <p:nvPr/>
        </p:nvSpPr>
        <p:spPr>
          <a:xfrm>
            <a:off x="593812" y="105673"/>
            <a:ext cx="7956375" cy="587023"/>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AFEIÇÃO  CARNAL</a:t>
            </a:r>
          </a:p>
        </p:txBody>
      </p:sp>
      <p:sp>
        <p:nvSpPr>
          <p:cNvPr id="6" name="CaixaDeTexto 5"/>
          <p:cNvSpPr txBox="1"/>
          <p:nvPr/>
        </p:nvSpPr>
        <p:spPr>
          <a:xfrm>
            <a:off x="-2157" y="5877272"/>
            <a:ext cx="912131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UNE  OS  SERES  ATRAVÉS  DOS  SENTIDOS,  DESAPARECENDO  COM  A  MORTE  DO  CORPO.</a:t>
            </a:r>
          </a:p>
        </p:txBody>
      </p:sp>
    </p:spTree>
    <p:extLst>
      <p:ext uri="{BB962C8B-B14F-4D97-AF65-F5344CB8AC3E}">
        <p14:creationId xmlns:p14="http://schemas.microsoft.com/office/powerpoint/2010/main" val="257346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5000"/>
                    </a14:imgEffect>
                    <a14:imgEffect>
                      <a14:brightnessContrast bright="1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12" name="CaixaDeTexto 11"/>
          <p:cNvSpPr txBox="1"/>
          <p:nvPr/>
        </p:nvSpPr>
        <p:spPr>
          <a:xfrm>
            <a:off x="593812" y="105673"/>
            <a:ext cx="7956375" cy="587023"/>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AFEIÇÃO  ESPIRITUAL</a:t>
            </a:r>
          </a:p>
        </p:txBody>
      </p:sp>
      <p:sp>
        <p:nvSpPr>
          <p:cNvPr id="6" name="CaixaDeTexto 5"/>
          <p:cNvSpPr txBox="1"/>
          <p:nvPr/>
        </p:nvSpPr>
        <p:spPr>
          <a:xfrm>
            <a:off x="-2157" y="5877272"/>
            <a:ext cx="912131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LIGA  VERDADEIRAMENTE  AS  ALMAS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SOBREVIVE  À  DESTRUIÇÃO  DO  CORPO.</a:t>
            </a:r>
          </a:p>
        </p:txBody>
      </p:sp>
    </p:spTree>
    <p:extLst>
      <p:ext uri="{BB962C8B-B14F-4D97-AF65-F5344CB8AC3E}">
        <p14:creationId xmlns:p14="http://schemas.microsoft.com/office/powerpoint/2010/main" val="300355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92828" y="718453"/>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just"/>
                      <a:endParaRPr lang="pt-BR" sz="2000" dirty="0"/>
                    </a:p>
                    <a:p>
                      <a:pPr algn="ctr"/>
                      <a:r>
                        <a:rPr lang="pt-BR" sz="2000" dirty="0">
                          <a:solidFill>
                            <a:srgbClr val="FFFF00"/>
                          </a:solidFill>
                        </a:rPr>
                        <a:t>III GOZO DOS BENS DA TERRA</a:t>
                      </a:r>
                    </a:p>
                    <a:p>
                      <a:pPr algn="just"/>
                      <a:endParaRPr lang="pt-BR" sz="2000" dirty="0"/>
                    </a:p>
                    <a:p>
                      <a:pPr algn="just"/>
                      <a:r>
                        <a:rPr lang="pt-BR" sz="2000" dirty="0"/>
                        <a:t>711.	O uso dos bens da terra é um direito de todos os homens?</a:t>
                      </a:r>
                    </a:p>
                    <a:p>
                      <a:pPr algn="just"/>
                      <a:endParaRPr lang="pt-BR" sz="2000" dirty="0"/>
                    </a:p>
                    <a:p>
                      <a:pPr algn="just"/>
                      <a:r>
                        <a:rPr lang="pt-BR" sz="2000" dirty="0">
                          <a:solidFill>
                            <a:srgbClr val="FFFF00"/>
                          </a:solidFill>
                        </a:rPr>
                        <a:t>R. Esse direito é a consequência da necessidade de viver. Deus não pode impor um dever sem conceder os meios de ser cumprido.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592828" y="4008116"/>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endParaRPr lang="pt-BR" sz="2000" dirty="0"/>
                    </a:p>
                    <a:p>
                      <a:pPr algn="just"/>
                      <a:r>
                        <a:rPr lang="pt-BR" sz="2000" dirty="0"/>
                        <a:t>712.	Com que fim Deus fez atrativos os gozos dos bens materiais?</a:t>
                      </a:r>
                    </a:p>
                    <a:p>
                      <a:pPr algn="just"/>
                      <a:endParaRPr lang="pt-BR" sz="2000" dirty="0"/>
                    </a:p>
                    <a:p>
                      <a:pPr algn="just"/>
                      <a:r>
                        <a:rPr lang="pt-BR" sz="2000" dirty="0">
                          <a:solidFill>
                            <a:srgbClr val="FFFF00"/>
                          </a:solidFill>
                        </a:rPr>
                        <a:t>R. Para instigar o homem ao cumprimento da sua missão e também para o provar na tentação.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2907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0" y="5485293"/>
            <a:ext cx="9121318"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ESTES  SENTIMENTOS  PODEM  REVELAR  AFINIDADES  OU  DESENTENDIMENTOS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  VIDAS  PASSADAS.</a:t>
            </a:r>
          </a:p>
        </p:txBody>
      </p:sp>
      <p:sp>
        <p:nvSpPr>
          <p:cNvPr id="6" name="CaixaDeTexto 5"/>
          <p:cNvSpPr txBox="1"/>
          <p:nvPr/>
        </p:nvSpPr>
        <p:spPr>
          <a:xfrm>
            <a:off x="-14181" y="5085184"/>
            <a:ext cx="9121318"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DEUS  PERMITE  QUE,  NAS  FAMÍLIAS,  OCORRAM  ENCARNAÇÕES  DE  ESPÍRITOS  ANTIPÁTICOS  OU  ESTRANHOS,  PARA  SERVIR  DE  </a:t>
            </a:r>
            <a:r>
              <a:rPr kumimoji="0" lang="pt-BR" sz="2600" b="1" i="0" u="none" strike="noStrike" kern="1200" cap="none" spc="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PROVA</a:t>
            </a: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PARA  UNS  E  </a:t>
            </a:r>
            <a:r>
              <a:rPr kumimoji="0" lang="pt-BR" sz="2600" b="1" i="0" u="none" strike="noStrike" kern="1200" cap="none" spc="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MEIO  DE  PROGRESSO  </a:t>
            </a: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PARA  OUTROS.</a:t>
            </a:r>
          </a:p>
        </p:txBody>
      </p:sp>
      <p:sp>
        <p:nvSpPr>
          <p:cNvPr id="13" name="CaixaDeTexto 12"/>
          <p:cNvSpPr txBox="1"/>
          <p:nvPr/>
        </p:nvSpPr>
        <p:spPr>
          <a:xfrm>
            <a:off x="455467" y="113660"/>
            <a:ext cx="8220989" cy="579036"/>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SIMPATIAS  E  ANTIPATIAS</a:t>
            </a:r>
          </a:p>
        </p:txBody>
      </p:sp>
    </p:spTree>
    <p:extLst>
      <p:ext uri="{BB962C8B-B14F-4D97-AF65-F5344CB8AC3E}">
        <p14:creationId xmlns:p14="http://schemas.microsoft.com/office/powerpoint/2010/main" val="326273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aixaDeTexto 11"/>
          <p:cNvSpPr txBox="1"/>
          <p:nvPr/>
        </p:nvSpPr>
        <p:spPr>
          <a:xfrm>
            <a:off x="22682" y="116633"/>
            <a:ext cx="9121317" cy="936104"/>
          </a:xfrm>
          <a:prstGeom prst="rect">
            <a:avLst/>
          </a:prstGeom>
          <a:noFill/>
        </p:spPr>
        <p:txBody>
          <a:bodyPr wrap="square" rtlCol="0">
            <a:prstTxWarp prst="textFadeUp">
              <a:avLst>
                <a:gd name="adj" fmla="val 1095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LAÇOS  DE  FAMÍLIA  COM</a:t>
            </a:r>
            <a:r>
              <a:rPr kumimoji="0" lang="pt-BR" sz="4000" b="1" i="0" u="none" strike="noStrike" kern="1200" cap="none" spc="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  </a:t>
            </a:r>
            <a:r>
              <a:rPr kumimoji="0" lang="pt-BR" sz="40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REENCARNAÇÃO</a:t>
            </a:r>
            <a:endParaRPr kumimoji="0" lang="pt-BR" sz="3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endParaRPr>
          </a:p>
        </p:txBody>
      </p:sp>
      <p:sp>
        <p:nvSpPr>
          <p:cNvPr id="7" name="CaixaDeTexto 6"/>
          <p:cNvSpPr txBox="1"/>
          <p:nvPr/>
        </p:nvSpPr>
        <p:spPr>
          <a:xfrm>
            <a:off x="-2157" y="6074132"/>
            <a:ext cx="91213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NÃO  SOFREM  DESTRUIÇÃO</a:t>
            </a:r>
          </a:p>
        </p:txBody>
      </p:sp>
      <p:sp>
        <p:nvSpPr>
          <p:cNvPr id="4" name="CaixaDeTexto 3"/>
          <p:cNvSpPr txBox="1"/>
          <p:nvPr/>
        </p:nvSpPr>
        <p:spPr>
          <a:xfrm>
            <a:off x="-2157" y="6089521"/>
            <a:ext cx="912131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7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TORNAM-SE  MAIS  FORTALECIDOS  E  APERTADOS</a:t>
            </a:r>
          </a:p>
        </p:txBody>
      </p:sp>
      <p:sp>
        <p:nvSpPr>
          <p:cNvPr id="6" name="CaixaDeTexto 5"/>
          <p:cNvSpPr txBox="1"/>
          <p:nvPr/>
        </p:nvSpPr>
        <p:spPr>
          <a:xfrm>
            <a:off x="-13498" y="5520714"/>
            <a:ext cx="914400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OS  QUE  SE  AMARAM  TORNAM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ENCONTRAR-SE  CONTINUANDO  AS  SUAS  RELAÇÕES  E  PROGRESSOS</a:t>
            </a:r>
          </a:p>
        </p:txBody>
      </p:sp>
    </p:spTree>
    <p:extLst>
      <p:ext uri="{BB962C8B-B14F-4D97-AF65-F5344CB8AC3E}">
        <p14:creationId xmlns:p14="http://schemas.microsoft.com/office/powerpoint/2010/main" val="41281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5000"/>
                    </a14:imgEffect>
                    <a14:imgEffect>
                      <a14:brightnessContrast brigh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2682" y="181089"/>
            <a:ext cx="9121317" cy="1015663"/>
          </a:xfrm>
          <a:prstGeom prst="rect">
            <a:avLst/>
          </a:prstGeom>
          <a:noFill/>
        </p:spPr>
        <p:txBody>
          <a:bodyPr wrap="square" rtlCol="0">
            <a:prstTxWarp prst="textFadeUp">
              <a:avLst>
                <a:gd name="adj" fmla="val 955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FAMÍLIA  AUMENTA  INDEFINIDAMENTE  ATRAVÉS  DAS  REENCARNAÇÕES ?</a:t>
            </a:r>
          </a:p>
        </p:txBody>
      </p:sp>
      <p:sp>
        <p:nvSpPr>
          <p:cNvPr id="4" name="CaixaDeTexto 3"/>
          <p:cNvSpPr txBox="1"/>
          <p:nvPr/>
        </p:nvSpPr>
        <p:spPr>
          <a:xfrm>
            <a:off x="22682" y="5733256"/>
            <a:ext cx="912131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glow rad="139700">
                    <a:srgbClr val="000000"/>
                  </a:glow>
                  <a:outerShdw blurRad="38100" dist="38100" dir="2700000" algn="tl">
                    <a:srgbClr val="000000">
                      <a:alpha val="43137"/>
                    </a:srgbClr>
                  </a:outerShdw>
                </a:effectLst>
                <a:uLnTx/>
                <a:uFillTx/>
                <a:latin typeface="Arial" pitchFamily="34" charset="0"/>
                <a:ea typeface="+mn-ea"/>
                <a:cs typeface="Arial" pitchFamily="34" charset="0"/>
              </a:rPr>
              <a:t>NÃO.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glow rad="139700">
                    <a:srgbClr val="000000"/>
                  </a:glow>
                  <a:outerShdw blurRad="38100" dist="38100" dir="2700000" algn="tl">
                    <a:srgbClr val="000000">
                      <a:alpha val="43137"/>
                    </a:srgbClr>
                  </a:outerShdw>
                </a:effectLst>
                <a:uLnTx/>
                <a:uFillTx/>
                <a:latin typeface="Arial" pitchFamily="34" charset="0"/>
                <a:ea typeface="+mn-ea"/>
                <a:cs typeface="Arial" pitchFamily="34" charset="0"/>
              </a:rPr>
              <a:t>O  TEMOR  É  DE  FUNDO  EGOÍSTICO.</a:t>
            </a:r>
          </a:p>
        </p:txBody>
      </p:sp>
      <p:sp>
        <p:nvSpPr>
          <p:cNvPr id="5" name="CaixaDeTexto 4"/>
          <p:cNvSpPr txBox="1"/>
          <p:nvPr/>
        </p:nvSpPr>
        <p:spPr>
          <a:xfrm>
            <a:off x="-2" y="5425169"/>
            <a:ext cx="914399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39700">
                    <a:srgbClr val="000000"/>
                  </a:glow>
                  <a:outerShdw blurRad="38100" dist="38100" dir="2700000" algn="tl">
                    <a:srgbClr val="000000">
                      <a:alpha val="43137"/>
                    </a:srgbClr>
                  </a:outerShdw>
                </a:effectLst>
                <a:uLnTx/>
                <a:uFillTx/>
                <a:latin typeface="Arial" pitchFamily="34" charset="0"/>
                <a:ea typeface="+mn-ea"/>
                <a:cs typeface="Arial" pitchFamily="34" charset="0"/>
              </a:rPr>
              <a:t>NO  MUNDO  ESPIRITUAL  FARÃO  PARTE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39700">
                    <a:srgbClr val="000000"/>
                  </a:glow>
                  <a:outerShdw blurRad="38100" dist="38100" dir="2700000" algn="tl">
                    <a:srgbClr val="000000">
                      <a:alpha val="43137"/>
                    </a:srgbClr>
                  </a:outerShdw>
                </a:effectLst>
                <a:uLnTx/>
                <a:uFillTx/>
                <a:latin typeface="Arial" pitchFamily="34" charset="0"/>
                <a:ea typeface="+mn-ea"/>
                <a:cs typeface="Arial" pitchFamily="34" charset="0"/>
              </a:rPr>
              <a:t>  DA  NOSSA  FAMÍLIA  AQUELES  QUE  FORAM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39700">
                    <a:srgbClr val="000000"/>
                  </a:glow>
                  <a:outerShdw blurRad="38100" dist="38100" dir="2700000" algn="tl">
                    <a:srgbClr val="000000">
                      <a:alpha val="43137"/>
                    </a:srgbClr>
                  </a:outerShdw>
                </a:effectLst>
                <a:uLnTx/>
                <a:uFillTx/>
                <a:latin typeface="Arial" pitchFamily="34" charset="0"/>
                <a:ea typeface="+mn-ea"/>
                <a:cs typeface="Arial" pitchFamily="34" charset="0"/>
              </a:rPr>
              <a:t>OBJETO  DA  NOSSA  AFEIÇÃO  NA  TERRA.</a:t>
            </a:r>
          </a:p>
        </p:txBody>
      </p:sp>
    </p:spTree>
    <p:extLst>
      <p:ext uri="{BB962C8B-B14F-4D97-AF65-F5344CB8AC3E}">
        <p14:creationId xmlns:p14="http://schemas.microsoft.com/office/powerpoint/2010/main" val="30538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12" name="CaixaDeTexto 11"/>
          <p:cNvSpPr txBox="1"/>
          <p:nvPr/>
        </p:nvSpPr>
        <p:spPr>
          <a:xfrm>
            <a:off x="0" y="0"/>
            <a:ext cx="68407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30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A  DOUTRINA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30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  ANTI-REENCARNACIONISTA</a:t>
            </a:r>
          </a:p>
        </p:txBody>
      </p:sp>
      <p:sp>
        <p:nvSpPr>
          <p:cNvPr id="7" name="CaixaDeTexto 6"/>
          <p:cNvSpPr txBox="1"/>
          <p:nvPr/>
        </p:nvSpPr>
        <p:spPr>
          <a:xfrm>
            <a:off x="3144385" y="4840704"/>
            <a:ext cx="598732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NEGA  A  PREEXISTÊNCIA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DA  ALMA</a:t>
            </a:r>
          </a:p>
        </p:txBody>
      </p:sp>
      <p:sp>
        <p:nvSpPr>
          <p:cNvPr id="6" name="CaixaDeTexto 5"/>
          <p:cNvSpPr txBox="1"/>
          <p:nvPr/>
        </p:nvSpPr>
        <p:spPr>
          <a:xfrm>
            <a:off x="2986871" y="4728626"/>
            <a:ext cx="6144835"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DEFENDE  O  PRINCÍPIO  DE  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  ALMA  É  CRIADA  AO  MESMO  TEMPO  QUE  O  CORPO.</a:t>
            </a:r>
          </a:p>
        </p:txBody>
      </p:sp>
    </p:spTree>
    <p:extLst>
      <p:ext uri="{BB962C8B-B14F-4D97-AF65-F5344CB8AC3E}">
        <p14:creationId xmlns:p14="http://schemas.microsoft.com/office/powerpoint/2010/main" val="245278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aixaDeTexto 11"/>
          <p:cNvSpPr txBox="1"/>
          <p:nvPr/>
        </p:nvSpPr>
        <p:spPr>
          <a:xfrm>
            <a:off x="22682" y="116632"/>
            <a:ext cx="9121317" cy="864096"/>
          </a:xfrm>
          <a:prstGeom prst="rect">
            <a:avLst/>
          </a:prstGeom>
          <a:noFill/>
        </p:spPr>
        <p:txBody>
          <a:bodyPr wrap="square" rtlCol="0">
            <a:prstTxWarp prst="textFadeUp">
              <a:avLst>
                <a:gd name="adj" fmla="val 1036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OS  LAÇOS  DE  FAMÍLIA  SEM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A  REENCARNAÇÃO</a:t>
            </a:r>
          </a:p>
        </p:txBody>
      </p:sp>
      <p:sp>
        <p:nvSpPr>
          <p:cNvPr id="7" name="CaixaDeTexto 6"/>
          <p:cNvSpPr txBox="1"/>
          <p:nvPr/>
        </p:nvSpPr>
        <p:spPr>
          <a:xfrm>
            <a:off x="2407" y="5790514"/>
            <a:ext cx="912131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LIMITAM-SE  A  UMA  ÚNICA  OCASIÃO  MATERIAL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  CONVIVÊNCIA  E  DE  PROGRESSO.</a:t>
            </a:r>
          </a:p>
        </p:txBody>
      </p:sp>
      <p:sp>
        <p:nvSpPr>
          <p:cNvPr id="4" name="CaixaDeTexto 3"/>
          <p:cNvSpPr txBox="1"/>
          <p:nvPr/>
        </p:nvSpPr>
        <p:spPr>
          <a:xfrm>
            <a:off x="-15548" y="5790514"/>
            <a:ext cx="912131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FICAM  REDUZIDOS  À  FILIAÇÃO  CORPORAL,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SEM  OS  LAÇOS  ESPIRITUAIS  ANTERIORES.</a:t>
            </a:r>
          </a:p>
        </p:txBody>
      </p:sp>
      <p:sp>
        <p:nvSpPr>
          <p:cNvPr id="5" name="CaixaDeTexto 4"/>
          <p:cNvSpPr txBox="1"/>
          <p:nvPr/>
        </p:nvSpPr>
        <p:spPr>
          <a:xfrm>
            <a:off x="-22432" y="5794339"/>
            <a:ext cx="917099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NÃO  HÁ  POSSIBILIDADE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REENCONTROS  FUTUROS.</a:t>
            </a:r>
          </a:p>
        </p:txBody>
      </p:sp>
      <p:sp>
        <p:nvSpPr>
          <p:cNvPr id="6" name="CaixaDeTexto 5"/>
          <p:cNvSpPr txBox="1"/>
          <p:nvPr/>
        </p:nvSpPr>
        <p:spPr>
          <a:xfrm>
            <a:off x="2407" y="6004550"/>
            <a:ext cx="912131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HÁ  RUPTURA  ABSOLUTA  DOS  LAÇOS  DE  FAMÍLIA.</a:t>
            </a:r>
          </a:p>
        </p:txBody>
      </p:sp>
      <p:sp>
        <p:nvSpPr>
          <p:cNvPr id="9" name="CaixaDeTexto 8"/>
          <p:cNvSpPr txBox="1"/>
          <p:nvPr/>
        </p:nvSpPr>
        <p:spPr>
          <a:xfrm>
            <a:off x="-13498" y="5804495"/>
            <a:ext cx="917099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BONS  E  MAUS  FICAM  SEPARADOS  ETERNAMENTE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6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(CÉU  E  INFERNO) </a:t>
            </a:r>
          </a:p>
        </p:txBody>
      </p:sp>
    </p:spTree>
    <p:extLst>
      <p:ext uri="{BB962C8B-B14F-4D97-AF65-F5344CB8AC3E}">
        <p14:creationId xmlns:p14="http://schemas.microsoft.com/office/powerpoint/2010/main" val="209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5"/>
                                        </p:tgtEl>
                                        <p:attrNameLst>
                                          <p:attrName>ppt_w</p:attrName>
                                        </p:attrNameLst>
                                      </p:cBhvr>
                                      <p:tavLst>
                                        <p:tav tm="0">
                                          <p:val>
                                            <p:strVal val="ppt_w"/>
                                          </p:val>
                                        </p:tav>
                                        <p:tav tm="100000">
                                          <p:val>
                                            <p:fltVal val="0"/>
                                          </p:val>
                                        </p:tav>
                                      </p:tavLst>
                                    </p:anim>
                                    <p:anim calcmode="lin" valueType="num">
                                      <p:cBhvr>
                                        <p:cTn id="38" dur="500"/>
                                        <p:tgtEl>
                                          <p:spTgt spid="5"/>
                                        </p:tgtEl>
                                        <p:attrNameLst>
                                          <p:attrName>ppt_h</p:attrName>
                                        </p:attrNameLst>
                                      </p:cBhvr>
                                      <p:tavLst>
                                        <p:tav tm="0">
                                          <p:val>
                                            <p:strVal val="ppt_h"/>
                                          </p:val>
                                        </p:tav>
                                        <p:tav tm="100000">
                                          <p:val>
                                            <p:fltVal val="0"/>
                                          </p:val>
                                        </p:tav>
                                      </p:tavLst>
                                    </p:anim>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53"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9"/>
                                        </p:tgtEl>
                                        <p:attrNameLst>
                                          <p:attrName>ppt_w</p:attrName>
                                        </p:attrNameLst>
                                      </p:cBhvr>
                                      <p:tavLst>
                                        <p:tav tm="0">
                                          <p:val>
                                            <p:strVal val="ppt_w"/>
                                          </p:val>
                                        </p:tav>
                                        <p:tav tm="100000">
                                          <p:val>
                                            <p:fltVal val="0"/>
                                          </p:val>
                                        </p:tav>
                                      </p:tavLst>
                                    </p:anim>
                                    <p:anim calcmode="lin" valueType="num">
                                      <p:cBhvr>
                                        <p:cTn id="50" dur="500"/>
                                        <p:tgtEl>
                                          <p:spTgt spid="9"/>
                                        </p:tgtEl>
                                        <p:attrNameLst>
                                          <p:attrName>ppt_h</p:attrName>
                                        </p:attrNameLst>
                                      </p:cBhvr>
                                      <p:tavLst>
                                        <p:tav tm="0">
                                          <p:val>
                                            <p:strVal val="ppt_h"/>
                                          </p:val>
                                        </p:tav>
                                        <p:tav tm="100000">
                                          <p:val>
                                            <p:fltVal val="0"/>
                                          </p:val>
                                        </p:tav>
                                      </p:tavLst>
                                    </p:anim>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53" presetClass="entr" presetSubtype="16"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6" grpId="0"/>
      <p:bldP spid="9" grpId="0"/>
      <p:bldP spid="9" grpId="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2" name="CaixaDeTexto 11"/>
          <p:cNvSpPr txBox="1"/>
          <p:nvPr/>
        </p:nvSpPr>
        <p:spPr>
          <a:xfrm>
            <a:off x="22682" y="116632"/>
            <a:ext cx="912131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AS QUATRO ALTERNATIVAS</a:t>
            </a:r>
          </a:p>
        </p:txBody>
      </p:sp>
      <p:sp>
        <p:nvSpPr>
          <p:cNvPr id="4" name="CaixaDeTexto 3"/>
          <p:cNvSpPr txBox="1"/>
          <p:nvPr/>
        </p:nvSpPr>
        <p:spPr>
          <a:xfrm>
            <a:off x="0" y="5517232"/>
            <a:ext cx="91439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1)  ABSORÇÃO  NO  TODO  UNIVERSAL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DOUTRINA  PANTEÍSTA</a:t>
            </a:r>
          </a:p>
        </p:txBody>
      </p:sp>
      <p:sp>
        <p:nvSpPr>
          <p:cNvPr id="8" name="CaixaDeTexto 7"/>
          <p:cNvSpPr txBox="1"/>
          <p:nvPr/>
        </p:nvSpPr>
        <p:spPr>
          <a:xfrm>
            <a:off x="0" y="1700808"/>
            <a:ext cx="459925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PARA O  FUTURO  DO  HOMEM  NO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ALÉM-TÚMULO:</a:t>
            </a:r>
          </a:p>
        </p:txBody>
      </p:sp>
    </p:spTree>
    <p:extLst>
      <p:ext uri="{BB962C8B-B14F-4D97-AF65-F5344CB8AC3E}">
        <p14:creationId xmlns:p14="http://schemas.microsoft.com/office/powerpoint/2010/main" val="42266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2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325105"/>
            <a:ext cx="9121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2)  O  NADA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DOUTRINA  MATERIALISTA</a:t>
            </a:r>
          </a:p>
        </p:txBody>
      </p:sp>
    </p:spTree>
    <p:extLst>
      <p:ext uri="{BB962C8B-B14F-4D97-AF65-F5344CB8AC3E}">
        <p14:creationId xmlns:p14="http://schemas.microsoft.com/office/powerpoint/2010/main" val="373172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25000"/>
                    </a14:imgEffect>
                    <a14:imgEffect>
                      <a14:brightnessContrast bright="10000"/>
                    </a14:imgEffect>
                  </a14:imgLayer>
                </a14:imgProps>
              </a:ext>
            </a:extLst>
          </a:blip>
          <a:srcRect/>
          <a:stretch>
            <a:fillRect t="-6000"/>
          </a:stretch>
        </a:blipFill>
        <a:effectLst/>
      </p:bgPr>
    </p:bg>
    <p:spTree>
      <p:nvGrpSpPr>
        <p:cNvPr id="1" name=""/>
        <p:cNvGrpSpPr/>
        <p:nvPr/>
      </p:nvGrpSpPr>
      <p:grpSpPr>
        <a:xfrm>
          <a:off x="0" y="0"/>
          <a:ext cx="0" cy="0"/>
          <a:chOff x="0" y="0"/>
          <a:chExt cx="0" cy="0"/>
        </a:xfrm>
      </p:grpSpPr>
      <p:sp>
        <p:nvSpPr>
          <p:cNvPr id="5" name="CaixaDeTexto 4"/>
          <p:cNvSpPr txBox="1"/>
          <p:nvPr/>
        </p:nvSpPr>
        <p:spPr>
          <a:xfrm>
            <a:off x="3707904" y="242645"/>
            <a:ext cx="5436096" cy="954107"/>
          </a:xfrm>
          <a:prstGeom prst="rect">
            <a:avLst/>
          </a:prstGeom>
          <a:noFill/>
        </p:spPr>
        <p:txBody>
          <a:bodyPr wrap="square" rtlCol="0">
            <a:spAutoFit/>
          </a:bodyPr>
          <a:lstStyle/>
          <a:p>
            <a:pPr marL="514350" marR="0" lvl="0" indent="-514350" algn="ctr" defTabSz="914400" rtl="0" eaLnBrk="1" fontAlgn="auto" latinLnBrk="0" hangingPunct="1">
              <a:lnSpc>
                <a:spcPct val="100000"/>
              </a:lnSpc>
              <a:spcBef>
                <a:spcPts val="0"/>
              </a:spcBef>
              <a:spcAft>
                <a:spcPts val="0"/>
              </a:spcAft>
              <a:buClrTx/>
              <a:buSzTx/>
              <a:buFontTx/>
              <a:buAutoNum type="arabicParenR" startAt="3"/>
              <a:tabLst/>
              <a:defRPr/>
            </a:pPr>
            <a:r>
              <a:rPr kumimoji="0" lang="pt-BR" sz="27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INDIVIDUALIDADE  COM  FIXAÇÃO DEFINITIVA</a:t>
            </a:r>
          </a:p>
        </p:txBody>
      </p:sp>
      <p:sp>
        <p:nvSpPr>
          <p:cNvPr id="3" name="Retângulo 2"/>
          <p:cNvSpPr/>
          <p:nvPr/>
        </p:nvSpPr>
        <p:spPr>
          <a:xfrm>
            <a:off x="4572000" y="2114853"/>
            <a:ext cx="457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700" b="1" i="0" u="none" strike="noStrike" kern="1200" cap="none" spc="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DOUTRINA  DA  IGREJA</a:t>
            </a:r>
          </a:p>
        </p:txBody>
      </p:sp>
      <p:sp>
        <p:nvSpPr>
          <p:cNvPr id="6" name="Retângulo 5"/>
          <p:cNvSpPr/>
          <p:nvPr/>
        </p:nvSpPr>
        <p:spPr>
          <a:xfrm>
            <a:off x="12463" y="3789040"/>
            <a:ext cx="457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CÉU</a:t>
            </a:r>
          </a:p>
        </p:txBody>
      </p:sp>
      <p:sp>
        <p:nvSpPr>
          <p:cNvPr id="7" name="Retângulo 6"/>
          <p:cNvSpPr/>
          <p:nvPr/>
        </p:nvSpPr>
        <p:spPr>
          <a:xfrm>
            <a:off x="1331201" y="5589240"/>
            <a:ext cx="324036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INFERNO</a:t>
            </a:r>
          </a:p>
        </p:txBody>
      </p:sp>
    </p:spTree>
    <p:extLst>
      <p:ext uri="{BB962C8B-B14F-4D97-AF65-F5344CB8AC3E}">
        <p14:creationId xmlns:p14="http://schemas.microsoft.com/office/powerpoint/2010/main" val="254537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0000"/>
                    </a14:imgEffect>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22682" y="437763"/>
            <a:ext cx="91213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4)  INDIVIDUALIDADE  COM  PROGRESSÃO  INFINITA</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DOUTRINA  ESPÍRITA</a:t>
            </a:r>
          </a:p>
        </p:txBody>
      </p:sp>
    </p:spTree>
    <p:extLst>
      <p:ext uri="{BB962C8B-B14F-4D97-AF65-F5344CB8AC3E}">
        <p14:creationId xmlns:p14="http://schemas.microsoft.com/office/powerpoint/2010/main" val="40727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aixaDeTexto 11"/>
          <p:cNvSpPr txBox="1"/>
          <p:nvPr/>
        </p:nvSpPr>
        <p:spPr>
          <a:xfrm>
            <a:off x="292069" y="165329"/>
            <a:ext cx="8653774" cy="743391"/>
          </a:xfrm>
          <a:prstGeom prst="rect">
            <a:avLst/>
          </a:prstGeom>
          <a:noFill/>
        </p:spPr>
        <p:txBody>
          <a:bodyPr wrap="square" rtlCol="0">
            <a:prstTxWarp prst="textFadeUp">
              <a:avLst>
                <a:gd name="adj" fmla="val 1207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8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mn-cs"/>
              </a:rPr>
              <a:t>COM  A  PLURALIDADE  DAS  EXISTÊNCIAS</a:t>
            </a:r>
          </a:p>
        </p:txBody>
      </p:sp>
      <p:sp>
        <p:nvSpPr>
          <p:cNvPr id="6" name="CaixaDeTexto 5"/>
          <p:cNvSpPr txBox="1"/>
          <p:nvPr/>
        </p:nvSpPr>
        <p:spPr>
          <a:xfrm>
            <a:off x="2915816" y="4093329"/>
            <a:ext cx="6228184"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HÁ  PROGRESSÃO  GRADATIVA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CERTEZA  DA  CONTINUIDADE  DAS  RELAÇÕES  ENTRE  OS  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SE  AMARAM,  CONSTITUINDO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2800" b="1" i="0" u="none" strike="noStrike" kern="1200" cap="none" spc="30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a:t>
            </a:r>
            <a:r>
              <a:rPr kumimoji="0" lang="pt-BR" sz="2800" b="1" i="0" u="none" strike="noStrike" kern="1200" cap="none" spc="30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a:t>
            </a:r>
            <a:r>
              <a:rPr kumimoji="0" lang="pt-BR" sz="2800" b="1" i="0" u="none" strike="noStrike" kern="1200" cap="none" spc="300" normalizeH="0" baseline="0" noProof="0" dirty="0">
                <a:ln>
                  <a:noFill/>
                </a:ln>
                <a:solidFill>
                  <a:srgbClr val="00FFFF"/>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VERDADEIRA  FAMÍLIA!</a:t>
            </a:r>
          </a:p>
        </p:txBody>
      </p:sp>
    </p:spTree>
    <p:extLst>
      <p:ext uri="{BB962C8B-B14F-4D97-AF65-F5344CB8AC3E}">
        <p14:creationId xmlns:p14="http://schemas.microsoft.com/office/powerpoint/2010/main" val="163619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4711" y="1062124"/>
          <a:ext cx="7857461" cy="44805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80560">
                <a:tc>
                  <a:txBody>
                    <a:bodyPr/>
                    <a:lstStyle/>
                    <a:p>
                      <a:pPr algn="just"/>
                      <a:r>
                        <a:rPr lang="pt-BR" sz="2400" dirty="0"/>
                        <a:t>712.a. Qual o objetivo dessa tentação?</a:t>
                      </a:r>
                    </a:p>
                    <a:p>
                      <a:pPr algn="just"/>
                      <a:endParaRPr lang="pt-BR" sz="2400" dirty="0"/>
                    </a:p>
                    <a:p>
                      <a:pPr algn="just"/>
                      <a:r>
                        <a:rPr lang="pt-BR" sz="2400" dirty="0">
                          <a:solidFill>
                            <a:srgbClr val="FFFF00"/>
                          </a:solidFill>
                        </a:rPr>
                        <a:t>R. Desenvolver a razão, que deve preservá-lo dos excessos.</a:t>
                      </a:r>
                    </a:p>
                    <a:p>
                      <a:pPr algn="just"/>
                      <a:r>
                        <a:rPr lang="pt-BR" sz="2400" dirty="0">
                          <a:solidFill>
                            <a:srgbClr val="FFFF00"/>
                          </a:solidFill>
                        </a:rPr>
                        <a:t>Se o homem não fosse instigado ao uso dos bens da terra senão em vista da sua utilidade, sua indiferença poderia ter comprometido a harmonia do Universo. Deus lhe deu o atrativo do prazer que o solicita à realização dos desígnios da Providência. Mas, por meio desse mesmo atrativo, Deus quis prová-lo também pela tentação que o arrasta ao abuso, do qual a sua razão deve livrá-lo.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846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3000"/>
          </a:stretch>
        </a:blipFill>
        <a:effectLst/>
      </p:bgPr>
    </p:bg>
    <p:spTree>
      <p:nvGrpSpPr>
        <p:cNvPr id="1" name=""/>
        <p:cNvGrpSpPr/>
        <p:nvPr/>
      </p:nvGrpSpPr>
      <p:grpSpPr>
        <a:xfrm>
          <a:off x="0" y="0"/>
          <a:ext cx="0" cy="0"/>
          <a:chOff x="0" y="0"/>
          <a:chExt cx="0" cy="0"/>
        </a:xfrm>
      </p:grpSpPr>
      <p:sp>
        <p:nvSpPr>
          <p:cNvPr id="10" name="Retângulo 9"/>
          <p:cNvSpPr/>
          <p:nvPr/>
        </p:nvSpPr>
        <p:spPr>
          <a:xfrm>
            <a:off x="2865931" y="265110"/>
            <a:ext cx="3412138" cy="485537"/>
          </a:xfrm>
          <a:prstGeom prst="rect">
            <a:avLst/>
          </a:prstGeom>
        </p:spPr>
        <p:txBody>
          <a:bodyPr wrap="square">
            <a:prstTxWarp prst="textCan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glow rad="101600">
                    <a:srgbClr val="000000"/>
                  </a:glow>
                </a:effectLst>
                <a:uLnTx/>
                <a:uFillTx/>
                <a:latin typeface="Arial" pitchFamily="34" charset="0"/>
                <a:ea typeface="+mn-ea"/>
                <a:cs typeface="Arial" pitchFamily="34" charset="0"/>
              </a:rPr>
              <a:t>REFLEXÕES  </a:t>
            </a:r>
          </a:p>
        </p:txBody>
      </p:sp>
      <p:sp>
        <p:nvSpPr>
          <p:cNvPr id="4" name="Retângulo 3"/>
          <p:cNvSpPr/>
          <p:nvPr/>
        </p:nvSpPr>
        <p:spPr>
          <a:xfrm>
            <a:off x="5006" y="4490829"/>
            <a:ext cx="9140461" cy="2123658"/>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ctr" defTabSz="914400" rtl="0" eaLnBrk="1" fontAlgn="auto" latinLnBrk="0" hangingPunct="1">
              <a:lnSpc>
                <a:spcPct val="150000"/>
              </a:lnSpc>
              <a:spcBef>
                <a:spcPts val="0"/>
              </a:spcBef>
              <a:spcAft>
                <a:spcPts val="0"/>
              </a:spcAft>
              <a:buClrTx/>
              <a:buSzTx/>
              <a:buFont typeface="+mj-lt"/>
              <a:buAutoNum type="arabicPeriod"/>
              <a:tabLst/>
              <a:defRPr/>
            </a:pPr>
            <a:r>
              <a:rPr kumimoji="0" lang="pt-BR" sz="22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IDEALIZAR  UM  OBJETIVO  PARA  CONTEÚDO</a:t>
            </a:r>
          </a:p>
          <a:p>
            <a:pPr marL="457200" marR="0" lvl="0" indent="-457200" algn="ctr" defTabSz="914400" rtl="0" eaLnBrk="1" fontAlgn="auto" latinLnBrk="0" hangingPunct="1">
              <a:lnSpc>
                <a:spcPct val="150000"/>
              </a:lnSpc>
              <a:spcBef>
                <a:spcPts val="0"/>
              </a:spcBef>
              <a:spcAft>
                <a:spcPts val="0"/>
              </a:spcAft>
              <a:buClrTx/>
              <a:buSzTx/>
              <a:buFont typeface="+mj-lt"/>
              <a:buAutoNum type="arabicPeriod"/>
              <a:tabLst/>
              <a:defRPr/>
            </a:pPr>
            <a:r>
              <a:rPr kumimoji="0" lang="pt-BR" sz="22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COMENTAR  A  IDEIA  DE  COMPREENSÃO  MAIS  DIFÍCIL</a:t>
            </a:r>
          </a:p>
          <a:p>
            <a:pPr marL="457200" marR="0" lvl="0" indent="-457200" algn="ctr" defTabSz="914400" rtl="0" eaLnBrk="1" fontAlgn="auto" latinLnBrk="0" hangingPunct="1">
              <a:lnSpc>
                <a:spcPct val="150000"/>
              </a:lnSpc>
              <a:spcBef>
                <a:spcPts val="0"/>
              </a:spcBef>
              <a:spcAft>
                <a:spcPts val="0"/>
              </a:spcAft>
              <a:buClrTx/>
              <a:buSzTx/>
              <a:buFont typeface="+mj-lt"/>
              <a:buAutoNum type="arabicPeriod"/>
              <a:tabLst/>
              <a:defRPr/>
            </a:pPr>
            <a:r>
              <a:rPr kumimoji="0" lang="pt-BR" sz="22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EXPOR  A  IDEIA  QUE  LHE  CAUSOU  MAIOR  IMPACTO</a:t>
            </a:r>
          </a:p>
          <a:p>
            <a:pPr marL="457200" marR="0" lvl="0" indent="-457200" algn="ctr" defTabSz="914400" rtl="0" eaLnBrk="1" fontAlgn="auto" latinLnBrk="0" hangingPunct="1">
              <a:lnSpc>
                <a:spcPct val="150000"/>
              </a:lnSpc>
              <a:spcBef>
                <a:spcPts val="0"/>
              </a:spcBef>
              <a:spcAft>
                <a:spcPts val="0"/>
              </a:spcAft>
              <a:buClrTx/>
              <a:buSzTx/>
              <a:buFont typeface="+mj-lt"/>
              <a:buAutoNum type="arabicPeriod"/>
              <a:tabLst/>
              <a:defRPr/>
            </a:pPr>
            <a:r>
              <a:rPr kumimoji="0" lang="pt-BR" sz="2200" b="1" i="0" u="none" strike="noStrike" kern="120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PROPOR  APLICAÇÕES  PRÁTICAS  DO  TEMA  ESTUDADO</a:t>
            </a:r>
          </a:p>
        </p:txBody>
      </p:sp>
    </p:spTree>
    <p:extLst>
      <p:ext uri="{BB962C8B-B14F-4D97-AF65-F5344CB8AC3E}">
        <p14:creationId xmlns:p14="http://schemas.microsoft.com/office/powerpoint/2010/main" val="1883685777"/>
      </p:ext>
    </p:extLst>
  </p:cSld>
  <p:clrMapOvr>
    <a:masterClrMapping/>
  </p:clrMapOvr>
  <p:transition spd="slow">
    <p:wipe dir="d"/>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1" y="98281"/>
            <a:ext cx="8948160" cy="66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p:cNvSpPr txBox="1">
            <a:spLocks noChangeArrowheads="1"/>
          </p:cNvSpPr>
          <p:nvPr/>
        </p:nvSpPr>
        <p:spPr bwMode="auto">
          <a:xfrm rot="19560000">
            <a:off x="-541440" y="88201"/>
            <a:ext cx="5581440" cy="3530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defRPr/>
            </a:pPr>
            <a:r>
              <a:rPr kumimoji="0" lang="pt-BR" altLang="pt-BR" sz="4989" b="1" i="0" u="none" strike="noStrike" kern="1200" cap="none" spc="0" normalizeH="0" baseline="0" noProof="0" dirty="0">
                <a:ln>
                  <a:noFill/>
                </a:ln>
                <a:solidFill>
                  <a:srgbClr val="FFFF00"/>
                </a:solidFill>
                <a:effectLst>
                  <a:outerShdw blurRad="38100" dist="38100" dir="2700000" algn="tl">
                    <a:srgbClr val="C0C0C0"/>
                  </a:outerShdw>
                </a:effectLst>
                <a:uLnTx/>
                <a:uFillTx/>
                <a:latin typeface="Wide Latin" panose="020A0A07050505020404" pitchFamily="18" charset="0"/>
                <a:ea typeface="Microsoft YaHei" panose="020B0503020204020204" pitchFamily="34" charset="-122"/>
                <a:cs typeface="+mn-cs"/>
              </a:rPr>
              <a:t>Da</a:t>
            </a:r>
          </a:p>
          <a:p>
            <a:pPr marL="0" marR="0" lvl="0" indent="0" algn="ctr"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defRPr/>
            </a:pPr>
            <a:r>
              <a:rPr kumimoji="0" lang="pt-BR" altLang="pt-BR" sz="4989" b="1" i="0" u="none" strike="noStrike" kern="1200" cap="none" spc="0" normalizeH="0" baseline="0" noProof="0" dirty="0">
                <a:ln>
                  <a:noFill/>
                </a:ln>
                <a:solidFill>
                  <a:srgbClr val="FFFF00"/>
                </a:solidFill>
                <a:effectLst>
                  <a:outerShdw blurRad="38100" dist="38100" dir="2700000" algn="tl">
                    <a:srgbClr val="C0C0C0"/>
                  </a:outerShdw>
                </a:effectLst>
                <a:uLnTx/>
                <a:uFillTx/>
                <a:latin typeface="Wide Latin" panose="020A0A07050505020404" pitchFamily="18" charset="0"/>
                <a:ea typeface="Microsoft YaHei" panose="020B0503020204020204" pitchFamily="34" charset="-122"/>
                <a:cs typeface="+mn-cs"/>
              </a:rPr>
              <a:t>Lei de Sociedade</a:t>
            </a:r>
          </a:p>
          <a:p>
            <a:pPr marL="0" marR="0" lvl="0" indent="0" algn="ct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Lst>
              <a:defRPr/>
            </a:pPr>
            <a:endPar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77208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400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400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9144000" cy="6857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Text Box 5"/>
          <p:cNvSpPr txBox="1">
            <a:spLocks noChangeArrowheads="1"/>
          </p:cNvSpPr>
          <p:nvPr/>
        </p:nvSpPr>
        <p:spPr bwMode="auto">
          <a:xfrm>
            <a:off x="3722401" y="2025001"/>
            <a:ext cx="4505760" cy="4275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0">
              <a:lnSpc>
                <a:spcPct val="122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Lst>
              <a:defRPr/>
            </a:pPr>
            <a:endParaRPr kumimoji="0" lang="pt-BR" altLang="pt-BR" sz="2903"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Viner Hand ITC" panose="03070502030502020203" pitchFamily="66" charset="0"/>
              <a:ea typeface="Microsoft YaHei" panose="020B0503020204020204" pitchFamily="34" charset="-122"/>
              <a:cs typeface="+mn-cs"/>
            </a:endParaRPr>
          </a:p>
          <a:p>
            <a:pPr marL="0" marR="0" lvl="0" indent="0" algn="l" defTabSz="407526" rtl="0" eaLnBrk="1" fontAlgn="base" latinLnBrk="0" hangingPunct="0">
              <a:lnSpc>
                <a:spcPct val="91000"/>
              </a:lnSpc>
              <a:spcBef>
                <a:spcPct val="0"/>
              </a:spcBef>
              <a:spcAft>
                <a:spcPts val="154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Lst>
              <a:defRPr/>
            </a:pPr>
            <a:r>
              <a:rPr kumimoji="0" lang="pt-BR" altLang="pt-BR" sz="3628" b="1"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Parte Terceira</a:t>
            </a:r>
          </a:p>
          <a:p>
            <a:pPr marL="0" marR="0" lvl="0" indent="0" algn="l"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Lst>
              <a:defRPr/>
            </a:pPr>
            <a:r>
              <a:rPr kumimoji="0" lang="pt-BR" altLang="pt-BR" sz="3628" b="1"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Das Leis Morai</a:t>
            </a:r>
            <a:r>
              <a:rPr kumimoji="0" lang="pt-BR" altLang="pt-BR" sz="3628"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s</a:t>
            </a:r>
          </a:p>
          <a:p>
            <a:pPr marL="0" marR="0" lvl="0" indent="0" algn="l"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l" defTabSz="407526" rtl="0" eaLnBrk="1" fontAlgn="base" latinLnBrk="0" hangingPunct="0">
              <a:lnSpc>
                <a:spcPct val="91000"/>
              </a:lnSpc>
              <a:spcBef>
                <a:spcPct val="0"/>
              </a:spcBef>
              <a:spcAft>
                <a:spcPts val="2574"/>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Lst>
              <a:defRPr/>
            </a:pPr>
            <a:r>
              <a:rPr kumimoji="0" lang="pt-BR" altLang="pt-BR" sz="2903"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Cap. VII – Da Lei de Sociedade</a:t>
            </a:r>
          </a:p>
          <a:p>
            <a:pPr marL="0" marR="0" lvl="0" indent="0" algn="l"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Lst>
              <a:defRPr/>
            </a:pPr>
            <a:endPar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809211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91680" y="1045800"/>
            <a:ext cx="8490240" cy="56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1000"/>
              </a:lnSpc>
              <a:spcBef>
                <a:spcPct val="0"/>
              </a:spcBef>
              <a:spcAft>
                <a:spcPts val="3855"/>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3175"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anose="020B0604030504040204" pitchFamily="34" charset="0"/>
                <a:ea typeface="Microsoft YaHei" panose="020B0503020204020204" pitchFamily="34" charset="-122"/>
                <a:cs typeface="+mn-cs"/>
              </a:rPr>
              <a:t>“O homem, inquestionavelmente, é um ser gregário, organizado pela emoção para a vida em sociedade.”</a:t>
            </a:r>
          </a:p>
          <a:p>
            <a:pPr marL="0" marR="0" lvl="0" indent="0" algn="r"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(JOANNA DE ÂNGELIS,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Leis Morais da Vida</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0" marR="0" lvl="0" indent="0" algn="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l"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177"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	Gregário</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que vive em bando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Aurélio</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361971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5443" b="1" i="0" u="none" strike="noStrike" kern="1200" cap="none" spc="0" normalizeH="0" baseline="0" noProof="0" dirty="0">
                <a:ln>
                  <a:noFill/>
                </a:ln>
                <a:solidFill>
                  <a:srgbClr val="0000FF"/>
                </a:solidFill>
                <a:effectLst/>
                <a:uLnTx/>
                <a:uFillTx/>
                <a:latin typeface="Monotype Corsiva" panose="03010101010201010101" pitchFamily="66" charset="0"/>
                <a:ea typeface="Microsoft YaHei" panose="020B0503020204020204" pitchFamily="34" charset="-122"/>
                <a:cs typeface="+mn-cs"/>
              </a:rPr>
              <a:t>Definição:</a:t>
            </a:r>
          </a:p>
        </p:txBody>
      </p:sp>
    </p:spTree>
    <p:extLst>
      <p:ext uri="{BB962C8B-B14F-4D97-AF65-F5344CB8AC3E}">
        <p14:creationId xmlns:p14="http://schemas.microsoft.com/office/powerpoint/2010/main" val="1641454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326881" y="392041"/>
            <a:ext cx="8490240" cy="5376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Sociedade: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1</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agrupamento</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903"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de seres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que convivem em estado gregário e em colaboração mútua; </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2</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903" b="1"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mn-cs"/>
              </a:rPr>
              <a:t>soc</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mn-cs"/>
              </a:rPr>
              <a:t> grupo humano que habita em certo período de tempo e espaço, seguindo um padrão comum; coletividade;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3</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grupo de indivíduos que vivem, por escolha, sob preceitos comuns; comunidade, coletividade; […] </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8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eco agrupamento de animais de uma espécie que vivem em estado gregário, freq. com indivíduos interagindo entre si e desempenhando funções específicas.</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HOUAISS</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p>
        </p:txBody>
      </p:sp>
    </p:spTree>
    <p:extLst>
      <p:ext uri="{BB962C8B-B14F-4D97-AF65-F5344CB8AC3E}">
        <p14:creationId xmlns:p14="http://schemas.microsoft.com/office/powerpoint/2010/main" val="25828068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55295"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92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5443" b="1" i="0" u="none" strike="noStrike" kern="1200" cap="none" spc="0" normalizeH="0" baseline="0" noProof="0" dirty="0">
                <a:ln>
                  <a:noFill/>
                </a:ln>
                <a:solidFill>
                  <a:srgbClr val="0000FF"/>
                </a:solidFill>
                <a:effectLst/>
                <a:uLnTx/>
                <a:uFillTx/>
                <a:latin typeface="Monotype Corsiva" panose="03010101010201010101" pitchFamily="66" charset="0"/>
                <a:ea typeface="Microsoft YaHei" panose="020B0503020204020204" pitchFamily="34" charset="-122"/>
                <a:cs typeface="+mn-cs"/>
              </a:rPr>
              <a:t>Reino Animal</a:t>
            </a:r>
          </a:p>
        </p:txBody>
      </p:sp>
    </p:spTree>
    <p:extLst>
      <p:ext uri="{BB962C8B-B14F-4D97-AF65-F5344CB8AC3E}">
        <p14:creationId xmlns:p14="http://schemas.microsoft.com/office/powerpoint/2010/main" val="9665394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1" y="98281"/>
            <a:ext cx="8948160" cy="66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85478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1" y="98281"/>
            <a:ext cx="8948160" cy="66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39242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1" y="98281"/>
            <a:ext cx="8948160" cy="66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0689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822928" y="555040"/>
          <a:ext cx="7857461" cy="162876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28767">
                <a:tc>
                  <a:txBody>
                    <a:bodyPr/>
                    <a:lstStyle/>
                    <a:p>
                      <a:pPr algn="just"/>
                      <a:r>
                        <a:rPr lang="pt-BR" sz="2000" dirty="0"/>
                        <a:t>713.	Os gozos têm limites traçados pela Natureza?</a:t>
                      </a:r>
                    </a:p>
                    <a:p>
                      <a:pPr algn="just"/>
                      <a:endParaRPr lang="pt-BR" sz="2000" dirty="0"/>
                    </a:p>
                    <a:p>
                      <a:pPr algn="just"/>
                      <a:r>
                        <a:rPr lang="pt-BR" sz="2000" dirty="0">
                          <a:solidFill>
                            <a:srgbClr val="FFFF00"/>
                          </a:solidFill>
                        </a:rPr>
                        <a:t>R. Sim, para vos mostrar o termo do necessário; mas pelos vossos excessos chegais até o aborrecimento e com isso vos punis a vós mesmos.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822928" y="2332875"/>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just"/>
                      <a:endParaRPr lang="pt-BR" sz="2000" dirty="0"/>
                    </a:p>
                    <a:p>
                      <a:pPr algn="just"/>
                      <a:r>
                        <a:rPr lang="pt-BR" sz="2000" dirty="0"/>
                        <a:t>714.	Que pensar do homem que procura nos excessos de toda espécie um refinamento dos seus gozos?</a:t>
                      </a:r>
                    </a:p>
                    <a:p>
                      <a:pPr algn="just"/>
                      <a:endParaRPr lang="pt-BR" sz="2000" dirty="0"/>
                    </a:p>
                    <a:p>
                      <a:pPr algn="just"/>
                      <a:r>
                        <a:rPr lang="pt-BR" sz="2000" dirty="0">
                          <a:solidFill>
                            <a:srgbClr val="FFFF00"/>
                          </a:solidFill>
                        </a:rPr>
                        <a:t>R. Pobre criatura, que devemos lastimar e não invejar, porque está bem próxima da morte!</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nvPr>
        </p:nvGraphicFramePr>
        <p:xfrm>
          <a:off x="822929" y="4706983"/>
          <a:ext cx="7857461" cy="1615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15440">
                <a:tc>
                  <a:txBody>
                    <a:bodyPr/>
                    <a:lstStyle/>
                    <a:p>
                      <a:pPr algn="just"/>
                      <a:endParaRPr lang="pt-BR" sz="2000" dirty="0"/>
                    </a:p>
                    <a:p>
                      <a:pPr algn="just"/>
                      <a:r>
                        <a:rPr lang="pt-BR" sz="2000" dirty="0"/>
                        <a:t>714.a. É da morte física ou da morte moral que ele se aproxima?</a:t>
                      </a:r>
                    </a:p>
                    <a:p>
                      <a:pPr algn="just"/>
                      <a:endParaRPr lang="pt-BR" sz="2000" dirty="0"/>
                    </a:p>
                    <a:p>
                      <a:pPr algn="just"/>
                      <a:r>
                        <a:rPr lang="pt-BR" sz="2000" dirty="0">
                          <a:solidFill>
                            <a:srgbClr val="FFFF00"/>
                          </a:solidFill>
                        </a:rPr>
                        <a:t>R. De uma e de outra.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488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idx="1"/>
          </p:nvPr>
        </p:nvSpPr>
        <p:spPr>
          <a:xfrm>
            <a:off x="522315" y="2383920"/>
            <a:ext cx="8229600" cy="3270240"/>
          </a:xfrm>
          <a:ln/>
        </p:spPr>
        <p:txBody>
          <a:bodyPr/>
          <a:lstStyle/>
          <a:p>
            <a:pPr indent="-273604" algn="ctr">
              <a:lnSpc>
                <a:spcPct val="100000"/>
              </a:lnSpc>
              <a:spcBef>
                <a:spcPts val="1814"/>
              </a:spcBef>
              <a:buClr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pPr>
            <a:r>
              <a:rPr lang="pt-BR" altLang="pt-BR" sz="5443" b="1" dirty="0">
                <a:solidFill>
                  <a:srgbClr val="0000FF"/>
                </a:solidFill>
                <a:latin typeface="Monotype Corsiva" panose="03010101010201010101" pitchFamily="66" charset="0"/>
              </a:rPr>
              <a:t>Evolução:</a:t>
            </a:r>
          </a:p>
          <a:p>
            <a:pPr indent="-273604" algn="ctr">
              <a:lnSpc>
                <a:spcPct val="100000"/>
              </a:lnSpc>
              <a:spcBef>
                <a:spcPts val="1814"/>
              </a:spcBef>
              <a:buClr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pPr>
            <a:r>
              <a:rPr lang="pt-BR" altLang="pt-BR" sz="5443" b="1" dirty="0">
                <a:solidFill>
                  <a:srgbClr val="0000FF"/>
                </a:solidFill>
                <a:latin typeface="Monotype Corsiva" panose="03010101010201010101" pitchFamily="66" charset="0"/>
              </a:rPr>
              <a:t>Princípio Inteligente</a:t>
            </a:r>
          </a:p>
        </p:txBody>
      </p:sp>
    </p:spTree>
    <p:extLst>
      <p:ext uri="{BB962C8B-B14F-4D97-AF65-F5344CB8AC3E}">
        <p14:creationId xmlns:p14="http://schemas.microsoft.com/office/powerpoint/2010/main" val="32115547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p:cNvSpPr txBox="1">
            <a:spLocks noChangeArrowheads="1"/>
          </p:cNvSpPr>
          <p:nvPr/>
        </p:nvSpPr>
        <p:spPr bwMode="auto">
          <a:xfrm>
            <a:off x="130411" y="392041"/>
            <a:ext cx="8686192" cy="646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90000"/>
              </a:lnSpc>
              <a:spcBef>
                <a:spcPct val="0"/>
              </a:spcBef>
              <a:spcAft>
                <a:spcPts val="1542"/>
              </a:spcAft>
              <a:buClrTx/>
              <a:buSzPct val="45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593. </a:t>
            </a:r>
            <a:r>
              <a:rPr kumimoji="0" lang="pt-BR" altLang="pt-BR" sz="2540"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Poder-se-á dizer que os animais só obram por instinto?</a:t>
            </a:r>
          </a:p>
          <a:p>
            <a:pPr marL="0" marR="0" lvl="0" indent="0" algn="just" defTabSz="407526" rtl="0" eaLnBrk="1" fontAlgn="base" latinLnBrk="0" hangingPunct="1">
              <a:lnSpc>
                <a:spcPct val="90000"/>
              </a:lnSpc>
              <a:spcBef>
                <a:spcPct val="0"/>
              </a:spcBef>
              <a:spcAft>
                <a:spcPts val="1542"/>
              </a:spcAft>
              <a:buClrTx/>
              <a:buSzPct val="45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É verdade que na maioria dos animais domina o instinto. Mas, não vês que </a:t>
            </a:r>
            <a:r>
              <a:rPr kumimoji="0" lang="pt-BR" altLang="pt-BR" sz="2540"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muitos obram denotando acentuada vontade?</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540"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É que têm inteligência, porém limitada.</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260644" marR="0" lvl="0" indent="0" algn="just" defTabSz="407526" rtl="0" eaLnBrk="1" fontAlgn="base" latinLnBrk="0" hangingPunct="1">
              <a:lnSpc>
                <a:spcPct val="90000"/>
              </a:lnSpc>
              <a:spcBef>
                <a:spcPct val="0"/>
              </a:spcBef>
              <a:spcAft>
                <a:spcPts val="1542"/>
              </a:spcAft>
              <a:buClrTx/>
              <a:buSzPct val="45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Não se poderia negar que, além de possuírem o instinto, </a:t>
            </a:r>
            <a:r>
              <a:rPr kumimoji="0" lang="pt-BR" altLang="pt-BR" sz="254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mn-cs"/>
              </a:rPr>
              <a:t>alguns animais praticam atos combinados, que denunciam vontade de operar em determinado sentido e de acordo com as circunstâncias.</a:t>
            </a:r>
            <a:r>
              <a:rPr kumimoji="0" lang="pt-BR" altLang="pt-BR" sz="2540"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 </a:t>
            </a:r>
            <a:r>
              <a:rPr kumimoji="0" lang="pt-BR" altLang="pt-BR" sz="2540"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Há, pois, neles, uma espécie de inteligência,</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mas cujo exercício quase que se circunscreve à utilização dos meios de satisfazerem às suas necessidades físicas e de proverem à conservação própria. […].</a:t>
            </a:r>
            <a:r>
              <a:rPr kumimoji="0" lang="ar-SA"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540"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LE</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29878119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391680" y="456841"/>
            <a:ext cx="8490240" cy="5793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90000"/>
              </a:lnSpc>
              <a:spcBef>
                <a:spcPts val="624"/>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597.</a:t>
            </a:r>
            <a:r>
              <a:rPr kumimoji="0" lang="pt-BR" altLang="pt-BR" sz="2540"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 </a:t>
            </a:r>
            <a:r>
              <a:rPr kumimoji="0" lang="pt-BR" altLang="pt-BR" sz="2540"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Pois que os animais possuem uma inteligência que lhes faculta certa liberdade de ação, </a:t>
            </a:r>
            <a:r>
              <a:rPr kumimoji="0" lang="pt-BR" altLang="pt-BR" sz="2540" b="0" i="1"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haverá neles algum princípio independente da matéria?</a:t>
            </a:r>
          </a:p>
          <a:p>
            <a:pPr marL="0" marR="0" lvl="0" indent="0" algn="just" defTabSz="407526" rtl="0" eaLnBrk="1" fontAlgn="base" latinLnBrk="0" hangingPunct="1">
              <a:lnSpc>
                <a:spcPct val="90000"/>
              </a:lnSpc>
              <a:spcBef>
                <a:spcPct val="0"/>
              </a:spcBef>
              <a:spcAft>
                <a:spcPts val="2064"/>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540"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“Há e que sobrevive ao corpo.”</a:t>
            </a:r>
          </a:p>
          <a:p>
            <a:pPr marL="0" marR="0" lvl="0" indent="0" algn="just" defTabSz="407526" rtl="0" eaLnBrk="1" fontAlgn="base" latinLnBrk="0" hangingPunct="1">
              <a:lnSpc>
                <a:spcPct val="90000"/>
              </a:lnSpc>
              <a:spcBef>
                <a:spcPts val="544"/>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601. </a:t>
            </a:r>
            <a:r>
              <a:rPr kumimoji="0" lang="pt-BR" altLang="pt-BR" sz="2540"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Os animais estão sujeitos, como o homem, a uma lei progressiva?</a:t>
            </a:r>
          </a:p>
          <a:p>
            <a:pPr marL="0" marR="0" lvl="0" indent="0" algn="just" defTabSz="407526" rtl="0" eaLnBrk="1" fontAlgn="base" latinLnBrk="0" hangingPunct="1">
              <a:lnSpc>
                <a:spcPct val="90000"/>
              </a:lnSpc>
              <a:spcBef>
                <a:spcPts val="544"/>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540"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Sim;</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e daí vem que nos mundos superiores, onde os homens são mais adiantados, os animais também o são, dispondo de meios mais amplos de comunicação. </a:t>
            </a:r>
            <a:r>
              <a:rPr kumimoji="0" lang="pt-BR" altLang="pt-BR" sz="254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mn-cs"/>
              </a:rPr>
              <a:t>São sempre, porém, inferiores ao homem</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e se lhe acham submetidos, tendo neles o homem servidores inteligentes.”</a:t>
            </a:r>
          </a:p>
        </p:txBody>
      </p:sp>
    </p:spTree>
    <p:extLst>
      <p:ext uri="{BB962C8B-B14F-4D97-AF65-F5344CB8AC3E}">
        <p14:creationId xmlns:p14="http://schemas.microsoft.com/office/powerpoint/2010/main" val="1470685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391681" y="456841"/>
            <a:ext cx="8555040" cy="6204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90000"/>
              </a:lnSpc>
              <a:spcBef>
                <a:spcPts val="647"/>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604. a) - </a:t>
            </a:r>
            <a:r>
              <a:rPr kumimoji="0" lang="pt-BR" altLang="pt-BR" sz="2903" b="0" i="1"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A inteligência é</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então uma propriedade comum, </a:t>
            </a:r>
            <a:r>
              <a:rPr kumimoji="0" lang="pt-BR" altLang="pt-BR" sz="2903" b="0" i="1"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um ponto de contato entre a alma dos animais e a do homem</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0" marR="0" lvl="0" indent="0" algn="just" defTabSz="407526" rtl="0" eaLnBrk="1" fontAlgn="base" latinLnBrk="0" hangingPunct="1">
              <a:lnSpc>
                <a:spcPct val="90000"/>
              </a:lnSpc>
              <a:spcBef>
                <a:spcPts val="635"/>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É,</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porém os animais só possuem a inteligência da vida material. No homem, a inteligência proporciona a vida moral.”</a:t>
            </a:r>
          </a:p>
          <a:p>
            <a:pPr marL="0" marR="0" lvl="0" indent="0" algn="just" defTabSz="407526" rtl="0" eaLnBrk="1" fontAlgn="base" latinLnBrk="0" hangingPunct="1">
              <a:lnSpc>
                <a:spcPct val="90000"/>
              </a:lnSpc>
              <a:spcBef>
                <a:spcPts val="635"/>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1">
              <a:lnSpc>
                <a:spcPct val="90000"/>
              </a:lnSpc>
              <a:spcBef>
                <a:spcPts val="488"/>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606. a) - </a:t>
            </a:r>
            <a:r>
              <a:rPr kumimoji="0" lang="pt-BR" altLang="pt-BR" sz="2903" b="0" i="1"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Então, emanam de um único princípio a inteligência do homem e a dos animais?</a:t>
            </a:r>
          </a:p>
          <a:p>
            <a:pPr marL="0" marR="0" lvl="0" indent="0" algn="just" defTabSz="407526" rtl="0" eaLnBrk="1" fontAlgn="base" latinLnBrk="0" hangingPunct="1">
              <a:lnSpc>
                <a:spcPct val="90000"/>
              </a:lnSpc>
              <a:spcBef>
                <a:spcPts val="499"/>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Sem dúvida alguma, porém, no homem, passou por uma elaboração</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que a coloca acima da que existe no animal.”</a:t>
            </a:r>
          </a:p>
          <a:p>
            <a:pPr marL="0" marR="0" lvl="0" indent="0" algn="just" defTabSz="407526" rtl="0" eaLnBrk="1" fontAlgn="base" latinLnBrk="0" hangingPunct="1">
              <a:lnSpc>
                <a:spcPct val="90000"/>
              </a:lnSpc>
              <a:spcBef>
                <a:spcPts val="499"/>
              </a:spcBef>
              <a:spcAft>
                <a:spcPct val="0"/>
              </a:spcAft>
              <a:buClrTx/>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3366FF"/>
              </a:solidFill>
              <a:effectLst/>
              <a:uLnTx/>
              <a:uFillTx/>
              <a:latin typeface="Verdana" panose="020B0604030504040204" pitchFamily="34" charset="0"/>
              <a:ea typeface="Microsoft YaHei" panose="020B0503020204020204" pitchFamily="34" charset="-122"/>
              <a:cs typeface="+mn-cs"/>
            </a:endParaRPr>
          </a:p>
          <a:p>
            <a:pPr marL="195843" marR="0" lvl="0" indent="-195843" algn="just" defTabSz="407526" rtl="0" eaLnBrk="1" fontAlgn="base" latinLnBrk="0" hangingPunct="1">
              <a:lnSpc>
                <a:spcPct val="90000"/>
              </a:lnSpc>
              <a:spcBef>
                <a:spcPts val="488"/>
              </a:spcBef>
              <a:spcAft>
                <a:spcPts val="1293"/>
              </a:spcAft>
              <a:buClr>
                <a:srgbClr val="000000"/>
              </a:buClr>
              <a:buSzPct val="45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endParaRPr>
          </a:p>
          <a:p>
            <a:pPr marL="195843" marR="0" lvl="0" indent="-195843" algn="just" defTabSz="407526" rtl="0" eaLnBrk="1" fontAlgn="base" latinLnBrk="0" hangingPunct="1">
              <a:lnSpc>
                <a:spcPct val="90000"/>
              </a:lnSpc>
              <a:spcBef>
                <a:spcPts val="635"/>
              </a:spcBef>
              <a:spcAft>
                <a:spcPct val="0"/>
              </a:spcAft>
              <a:buClr>
                <a:srgbClr val="000000"/>
              </a:buClr>
              <a:buSzPct val="45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699191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456481" y="422281"/>
            <a:ext cx="8229600" cy="6043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90000"/>
              </a:lnSpc>
              <a:spcBef>
                <a:spcPts val="488"/>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607.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Dissestes que o estado da alma do homem, na sua origem, corresponde ao estado da infância na vida corporal, que sua inteligência apenas desabrocha e se ensaia para a vida. </a:t>
            </a:r>
            <a:r>
              <a:rPr kumimoji="0" lang="pt-BR" altLang="pt-BR" sz="2903" b="0" i="1"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Onde passa o Espírito essa primeira fase do seu desenvolvimento?</a:t>
            </a:r>
          </a:p>
          <a:p>
            <a:pPr marL="0" marR="0" lvl="0" indent="0" algn="just" defTabSz="407526" rtl="0" eaLnBrk="1" fontAlgn="base" latinLnBrk="0" hangingPunct="1">
              <a:lnSpc>
                <a:spcPct val="90000"/>
              </a:lnSpc>
              <a:spcBef>
                <a:spcPts val="499"/>
              </a:spcBef>
              <a:spcAft>
                <a:spcPct val="0"/>
              </a:spcAft>
              <a:buClrTx/>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“Numa série de existências que precedem o período a que chamais Humanidade.”</a:t>
            </a:r>
          </a:p>
        </p:txBody>
      </p:sp>
    </p:spTree>
    <p:extLst>
      <p:ext uri="{BB962C8B-B14F-4D97-AF65-F5344CB8AC3E}">
        <p14:creationId xmlns:p14="http://schemas.microsoft.com/office/powerpoint/2010/main" val="2733594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391681" y="392041"/>
            <a:ext cx="8555040" cy="6475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90000"/>
              </a:lnSpc>
              <a:spcBef>
                <a:spcPct val="0"/>
              </a:spcBef>
              <a:spcAft>
                <a:spcPts val="154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607. a) - </a:t>
            </a:r>
            <a:r>
              <a:rPr kumimoji="0" lang="pt-BR" altLang="pt-BR" sz="2540"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Parece que, assim, se pode considerar</a:t>
            </a:r>
            <a:r>
              <a:rPr kumimoji="0" lang="pt-BR" altLang="pt-BR" sz="2540" b="0" i="1" u="none" strike="noStrike" kern="1200" cap="none" spc="0" normalizeH="0" baseline="0" noProof="0" dirty="0">
                <a:ln>
                  <a:noFill/>
                </a:ln>
                <a:solidFill>
                  <a:srgbClr val="3366FF"/>
                </a:solidFill>
                <a:effectLst/>
                <a:uLnTx/>
                <a:uFillTx/>
                <a:latin typeface="Verdana" panose="020B0604030504040204" pitchFamily="34" charset="0"/>
                <a:ea typeface="Microsoft YaHei" panose="020B0503020204020204" pitchFamily="34" charset="-122"/>
                <a:cs typeface="+mn-cs"/>
              </a:rPr>
              <a:t> </a:t>
            </a:r>
            <a:r>
              <a:rPr kumimoji="0" lang="pt-BR" altLang="pt-BR" sz="2540" b="0" i="1"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a alma como tendo sido o princípio inteligente dos seres inferiores da criação, não?</a:t>
            </a:r>
          </a:p>
          <a:p>
            <a:pPr marL="0" marR="0" lvl="0" indent="0" algn="just" defTabSz="407526" rtl="0" eaLnBrk="1" fontAlgn="base" latinLnBrk="0" hangingPunct="1">
              <a:lnSpc>
                <a:spcPct val="88000"/>
              </a:lnSpc>
              <a:spcBef>
                <a:spcPts val="443"/>
              </a:spcBef>
              <a:spcAft>
                <a:spcPts val="1293"/>
              </a:spcAft>
              <a:buClrTx/>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540"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Já não dissemos que todo em a Natureza se encadeia e tende para a unidade? Nesses seres,</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cuja totalidade estais longe de conhecer,</a:t>
            </a:r>
            <a:r>
              <a:rPr kumimoji="0" lang="pt-BR" altLang="pt-BR" sz="2540" b="0" i="0" u="none" strike="noStrike" kern="1200" cap="none" spc="0" normalizeH="0" baseline="0" noProof="0" dirty="0">
                <a:ln>
                  <a:noFill/>
                </a:ln>
                <a:solidFill>
                  <a:srgbClr val="3366FF"/>
                </a:solidFill>
                <a:effectLst/>
                <a:uLnTx/>
                <a:uFillTx/>
                <a:latin typeface="Verdana" panose="020B0604030504040204" pitchFamily="34" charset="0"/>
                <a:ea typeface="Microsoft YaHei" panose="020B0503020204020204" pitchFamily="34" charset="-122"/>
                <a:cs typeface="+mn-cs"/>
              </a:rPr>
              <a:t> </a:t>
            </a:r>
            <a:r>
              <a:rPr kumimoji="0" lang="pt-BR" altLang="pt-BR" sz="2540"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é que o princípio inteligente se elabora, se individualiza pouco a pouco e se ensaia para a vida</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conforme acabamos de dizer. </a:t>
            </a:r>
            <a:r>
              <a:rPr kumimoji="0" lang="pt-BR" altLang="pt-BR" sz="2540"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mn-cs"/>
              </a:rPr>
              <a:t>É, de certo modo, um trabalho preparatório, como o da germinação,</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por efeito do qual</a:t>
            </a:r>
            <a:r>
              <a:rPr kumimoji="0" lang="pt-BR" altLang="pt-BR" sz="2540" b="0" i="0" u="none" strike="noStrike" kern="1200" cap="none" spc="0" normalizeH="0" baseline="0" noProof="0" dirty="0">
                <a:ln>
                  <a:noFill/>
                </a:ln>
                <a:solidFill>
                  <a:srgbClr val="3366FF"/>
                </a:solidFill>
                <a:effectLst/>
                <a:uLnTx/>
                <a:uFillTx/>
                <a:latin typeface="Verdana" panose="020B0604030504040204" pitchFamily="34" charset="0"/>
                <a:ea typeface="Microsoft YaHei" panose="020B0503020204020204" pitchFamily="34" charset="-122"/>
                <a:cs typeface="+mn-cs"/>
              </a:rPr>
              <a:t> </a:t>
            </a:r>
            <a:r>
              <a:rPr kumimoji="0" lang="pt-BR" altLang="pt-BR" sz="2540" b="0" i="0" u="none" strike="noStrike" kern="1200" cap="none" spc="0" normalizeH="0" baseline="0" noProof="0" dirty="0">
                <a:ln>
                  <a:noFill/>
                </a:ln>
                <a:solidFill>
                  <a:srgbClr val="6600FF"/>
                </a:solidFill>
                <a:effectLst/>
                <a:uLnTx/>
                <a:uFillTx/>
                <a:latin typeface="Verdana" panose="020B0604030504040204" pitchFamily="34" charset="0"/>
                <a:ea typeface="Microsoft YaHei" panose="020B0503020204020204" pitchFamily="34" charset="-122"/>
                <a:cs typeface="+mn-cs"/>
              </a:rPr>
              <a:t>o princípio inteligente sofre uma transformação e se torna </a:t>
            </a:r>
            <a:r>
              <a:rPr kumimoji="0" lang="pt-BR" altLang="pt-BR" sz="2540" b="0" i="1" u="none" strike="noStrike" kern="1200" cap="none" spc="0" normalizeH="0" baseline="0" noProof="0" dirty="0">
                <a:ln>
                  <a:noFill/>
                </a:ln>
                <a:solidFill>
                  <a:srgbClr val="6600FF"/>
                </a:solidFill>
                <a:effectLst/>
                <a:uLnTx/>
                <a:uFillTx/>
                <a:latin typeface="Verdana" panose="020B0604030504040204" pitchFamily="34" charset="0"/>
                <a:ea typeface="Microsoft YaHei" panose="020B0503020204020204" pitchFamily="34" charset="-122"/>
                <a:cs typeface="+mn-cs"/>
              </a:rPr>
              <a:t>Espírito</a:t>
            </a:r>
            <a:r>
              <a:rPr kumimoji="0" lang="pt-BR" altLang="pt-BR" sz="2540" b="0" i="0" u="none" strike="noStrike" kern="1200" cap="none" spc="0" normalizeH="0" baseline="0" noProof="0" dirty="0">
                <a:ln>
                  <a:noFill/>
                </a:ln>
                <a:solidFill>
                  <a:srgbClr val="6600FF"/>
                </a:solidFill>
                <a:effectLst/>
                <a:uLnTx/>
                <a:uFillTx/>
                <a:latin typeface="Verdana" panose="020B0604030504040204" pitchFamily="34" charset="0"/>
                <a:ea typeface="Microsoft YaHei" panose="020B0503020204020204" pitchFamily="34" charset="-122"/>
                <a:cs typeface="+mn-cs"/>
              </a:rPr>
              <a:t>. Entra então no período da humanização, começando a ter consciência do seu futuro, capacidade de distinguir o bem do mal e a responsabilidade dos seus atos.</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722057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391680" y="456841"/>
            <a:ext cx="8490240" cy="4610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90000"/>
              </a:lnSpc>
              <a:spcBef>
                <a:spcPts val="488"/>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607. b) </a:t>
            </a:r>
            <a:r>
              <a:rPr kumimoji="0" lang="pt-BR" altLang="pt-BR" sz="2903" b="0" i="1"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Esse período de humanização principia na Terra?</a:t>
            </a:r>
          </a:p>
          <a:p>
            <a:pPr marL="0" marR="0" lvl="0" indent="0" algn="just" defTabSz="407526" rtl="0" eaLnBrk="1" fontAlgn="base" latinLnBrk="0" hangingPunct="1">
              <a:lnSpc>
                <a:spcPct val="90000"/>
              </a:lnSpc>
              <a:spcBef>
                <a:spcPts val="499"/>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 Terra não é o ponto de partida da primeira encarnação humana.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O período da huma-nização começa, geralmente, em mundos ainda inferiores à Terra.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Isto, entretanto,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mn-cs"/>
              </a:rPr>
              <a:t>não constitui regra absoluta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pois pode suceder que um Espírito, desde o seu início humano, esteja apto a viver na Terra. Não é frequente o caso; constitui antes uma exceção.”</a:t>
            </a:r>
          </a:p>
        </p:txBody>
      </p:sp>
    </p:spTree>
    <p:extLst>
      <p:ext uri="{BB962C8B-B14F-4D97-AF65-F5344CB8AC3E}">
        <p14:creationId xmlns:p14="http://schemas.microsoft.com/office/powerpoint/2010/main" val="8897162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1" y="327241"/>
            <a:ext cx="8948160" cy="6143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738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1" y="98281"/>
            <a:ext cx="8948160" cy="66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917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p:cNvSpPr>
            <a:spLocks noChangeArrowheads="1"/>
          </p:cNvSpPr>
          <p:nvPr/>
        </p:nvSpPr>
        <p:spPr bwMode="auto">
          <a:xfrm>
            <a:off x="4898880" y="456841"/>
            <a:ext cx="3853440" cy="2678400"/>
          </a:xfrm>
          <a:prstGeom prst="downArrowCallout">
            <a:avLst>
              <a:gd name="adj1" fmla="val 13841"/>
              <a:gd name="adj2" fmla="val 21288"/>
              <a:gd name="adj3" fmla="val 19000"/>
              <a:gd name="adj4" fmla="val 66162"/>
            </a:avLst>
          </a:pr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27650" name="AutoShape 2"/>
          <p:cNvSpPr>
            <a:spLocks noChangeArrowheads="1"/>
          </p:cNvSpPr>
          <p:nvPr/>
        </p:nvSpPr>
        <p:spPr bwMode="auto">
          <a:xfrm>
            <a:off x="522721" y="3526921"/>
            <a:ext cx="3788640" cy="3149280"/>
          </a:xfrm>
          <a:prstGeom prst="upArrowCallout">
            <a:avLst>
              <a:gd name="adj1" fmla="val 11295"/>
              <a:gd name="adj2" fmla="val 18257"/>
              <a:gd name="adj3" fmla="val 16394"/>
              <a:gd name="adj4" fmla="val 70977"/>
            </a:avLst>
          </a:pr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27651" name="Text Box 3"/>
          <p:cNvSpPr txBox="1">
            <a:spLocks noChangeArrowheads="1"/>
          </p:cNvSpPr>
          <p:nvPr/>
        </p:nvSpPr>
        <p:spPr bwMode="auto">
          <a:xfrm>
            <a:off x="5028481" y="484200"/>
            <a:ext cx="3526560" cy="16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Lst>
              <a:defRPr/>
            </a:pPr>
            <a:r>
              <a:rPr kumimoji="0" lang="pt-BR" altLang="pt-BR" sz="2721" b="1" i="0" u="none" strike="noStrike" kern="1200" cap="none" spc="0" normalizeH="0" baseline="0" noProof="0" dirty="0">
                <a:ln>
                  <a:noFill/>
                </a:ln>
                <a:solidFill>
                  <a:srgbClr val="FFFFFF"/>
                </a:solidFill>
                <a:effectLst/>
                <a:uLnTx/>
                <a:uFillTx/>
                <a:latin typeface="Verdana" panose="020B0604030504040204" pitchFamily="34" charset="0"/>
                <a:ea typeface="Microsoft YaHei" panose="020B0503020204020204" pitchFamily="34" charset="-122"/>
                <a:cs typeface="+mn-cs"/>
              </a:rPr>
              <a:t>Para conseguirem alimentação</a:t>
            </a:r>
          </a:p>
          <a:p>
            <a:pPr marL="0" marR="0" lvl="0" indent="0" algn="ctr"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Lst>
              <a:defRPr/>
            </a:pPr>
            <a:r>
              <a:rPr kumimoji="0" lang="pt-BR" altLang="pt-BR" sz="2721" b="1" i="0" u="none" strike="noStrike" kern="1200" cap="none" spc="0" normalizeH="0" baseline="0" noProof="0" dirty="0">
                <a:ln>
                  <a:noFill/>
                </a:ln>
                <a:solidFill>
                  <a:srgbClr val="FFFFFF"/>
                </a:solidFill>
                <a:effectLst/>
                <a:uLnTx/>
                <a:uFillTx/>
                <a:latin typeface="Verdana" panose="020B0604030504040204" pitchFamily="34" charset="0"/>
                <a:ea typeface="Microsoft YaHei" panose="020B0503020204020204" pitchFamily="34" charset="-122"/>
                <a:cs typeface="+mn-cs"/>
              </a:rPr>
              <a:t>mais fácil</a:t>
            </a:r>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881" y="3328201"/>
            <a:ext cx="4082400" cy="293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01" y="425161"/>
            <a:ext cx="4082400" cy="293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4" name="Text Box 6"/>
          <p:cNvSpPr txBox="1">
            <a:spLocks noChangeArrowheads="1"/>
          </p:cNvSpPr>
          <p:nvPr/>
        </p:nvSpPr>
        <p:spPr bwMode="auto">
          <a:xfrm>
            <a:off x="522721" y="4506121"/>
            <a:ext cx="3657600" cy="217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nchor="ctr"/>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Lst>
              <a:defRPr/>
            </a:pPr>
            <a:r>
              <a:rPr kumimoji="0" lang="pt-BR" altLang="pt-BR" sz="2721" b="1" i="0" u="none" strike="noStrike" kern="1200" cap="none" spc="0" normalizeH="0" baseline="0" noProof="0" dirty="0">
                <a:ln>
                  <a:noFill/>
                </a:ln>
                <a:solidFill>
                  <a:srgbClr val="FFFFFF"/>
                </a:solidFill>
                <a:effectLst/>
                <a:uLnTx/>
                <a:uFillTx/>
                <a:latin typeface="Verdana" panose="020B0604030504040204" pitchFamily="34" charset="0"/>
                <a:ea typeface="Microsoft YaHei" panose="020B0503020204020204" pitchFamily="34" charset="-122"/>
                <a:cs typeface="+mn-cs"/>
              </a:rPr>
              <a:t>Para se protegerem contra os predadores naturais</a:t>
            </a:r>
          </a:p>
        </p:txBody>
      </p:sp>
    </p:spTree>
    <p:extLst>
      <p:ext uri="{BB962C8B-B14F-4D97-AF65-F5344CB8AC3E}">
        <p14:creationId xmlns:p14="http://schemas.microsoft.com/office/powerpoint/2010/main" val="2078213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7704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770423">
                <a:tc>
                  <a:txBody>
                    <a:bodyPr/>
                    <a:lstStyle/>
                    <a:p>
                      <a:pPr algn="just"/>
                      <a:r>
                        <a:rPr lang="pt-BR" sz="2400" dirty="0"/>
                        <a:t>O homem que procura, nos excessos de toda espécie, um refinamento dos gozos, coloca-se abaixo dos animais, porque estes sabem limitar-se à satisfação de suas necessidades. Ele abdica da razão que Deus lhe deu para guia e quanto maiores forem os seus excessos maior é o império que concede à sua natureza animal sobre a espiritual. As doenças, a decadência, a morte mesmo, que são a consequência do abuso, são também a punição da transgressão da lei de Deus.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895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311045" marR="0" lvl="0" indent="0" algn="ctr" defTabSz="407526" rtl="0" eaLnBrk="1" fontAlgn="base" latinLnBrk="0" hangingPunct="1">
              <a:lnSpc>
                <a:spcPct val="81000"/>
              </a:lnSpc>
              <a:spcBef>
                <a:spcPts val="726"/>
              </a:spcBef>
              <a:spcAft>
                <a:spcPct val="0"/>
              </a:spcAft>
              <a:buClr>
                <a:srgbClr val="000000"/>
              </a:buClr>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5443" b="1" i="0" u="none" strike="noStrike" kern="1200" cap="none" spc="0" normalizeH="0" baseline="0" noProof="0" dirty="0">
                <a:ln>
                  <a:noFill/>
                </a:ln>
                <a:solidFill>
                  <a:srgbClr val="0000FF"/>
                </a:solidFill>
                <a:effectLst/>
                <a:uLnTx/>
                <a:uFillTx/>
                <a:latin typeface="Monotype Corsiva" panose="03010101010201010101" pitchFamily="66" charset="0"/>
                <a:ea typeface="Microsoft YaHei" panose="020B0503020204020204" pitchFamily="34" charset="-122"/>
                <a:cs typeface="Lucida Sans Unicode" panose="020B0602030504020204" pitchFamily="34" charset="0"/>
              </a:rPr>
              <a:t>Necessidade da vida social</a:t>
            </a:r>
          </a:p>
        </p:txBody>
      </p:sp>
    </p:spTree>
    <p:extLst>
      <p:ext uri="{BB962C8B-B14F-4D97-AF65-F5344CB8AC3E}">
        <p14:creationId xmlns:p14="http://schemas.microsoft.com/office/powerpoint/2010/main" val="4120780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391680" y="456841"/>
            <a:ext cx="8490240" cy="2481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 homem é um animal social'</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já o dizia, com acerto, famoso pensador da Antiguidade, querendo com isso significar que ele foi criado para viver, ou melhor, conviver com seus semelhantes.”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(RODOLFO CALLIGARIS,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As leis morais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13006134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391681" y="456841"/>
            <a:ext cx="8555040" cy="5747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 sociabilidade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mn-cs"/>
              </a:rPr>
              <a:t>é instintiva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e obedece a um imperativo categórico da lei do progresso que rege a humanidade.</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É que Deus, em Seus sábios desígnios, não nos fez perfeitos, fez-nos perfectíveis; assim,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para atingirmos a perfeição a que estamos destinados, todos precisamos uns dos outros,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pois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não há como desenvolver e burilar nossas faculdades intelectuais e morais senão no convívio social,</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nessa permuta constante de afeições, conhecimentos e experiências, sem a qual a sorte de nosso espírito seria o embrutecimento e a estiolação [</a:t>
            </a:r>
            <a:r>
              <a:rPr kumimoji="0" lang="pt-BR" altLang="pt-BR" sz="2721"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definhamento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(RODOLFO CALLIGARIS,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As leis morais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17899941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391680" y="456841"/>
            <a:ext cx="8490240" cy="562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766.</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 vida social está em a Natureza?</a:t>
            </a: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“Certamente. Deus fez o homem para viver em sociedade. </a:t>
            </a:r>
            <a:r>
              <a:rPr kumimoji="0" lang="pt-BR" altLang="pt-BR" sz="2903"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Não lhe deu inutilmente a palavra e todas as outras faculdades necessárias à vida de relação.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LE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605880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391680" y="456841"/>
            <a:ext cx="8490240" cy="527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 termo faculdade [do lat.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facultate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significa, entre outras coisas: 1. Capacidade, natural ou adquirida, de fazer alguma coisa; 2. Aptidão inata; disposição, tendência, talento, dom; 3. Propriedade, virtude.</a:t>
            </a: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Os Espíritos e Kardec utilizaram o termo “faculdade” (no plural) com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o sentido de capacidade de fazer, dom, disposição, virtude.</a:t>
            </a:r>
          </a:p>
          <a:p>
            <a:pPr marL="0" marR="0" lvl="0" indent="0" algn="just" defTabSz="407526" rtl="0" eaLnBrk="1" fontAlgn="base" latinLnBrk="0" hangingPunct="0">
              <a:lnSpc>
                <a:spcPct val="91000"/>
              </a:lnSpc>
              <a:spcBef>
                <a:spcPct val="0"/>
              </a:spcBef>
              <a:spcAft>
                <a:spcPts val="51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Como sabemos, quase tudo que fazemos na vida devemos aos nossos mestres (pais, professores, amigos e colegas).</a:t>
            </a:r>
          </a:p>
          <a:p>
            <a:pPr marL="0" marR="0" lvl="0" indent="0" algn="r" defTabSz="407526" rtl="0" eaLnBrk="1" fontAlgn="base" latinLnBrk="0" hangingPunct="0">
              <a:lnSpc>
                <a:spcPct val="91000"/>
              </a:lnSpc>
              <a:spcBef>
                <a:spcPct val="0"/>
              </a:spcBef>
              <a:spcAft>
                <a:spcPts val="51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==&gt;</a:t>
            </a:r>
          </a:p>
        </p:txBody>
      </p:sp>
    </p:spTree>
    <p:extLst>
      <p:ext uri="{BB962C8B-B14F-4D97-AF65-F5344CB8AC3E}">
        <p14:creationId xmlns:p14="http://schemas.microsoft.com/office/powerpoint/2010/main" val="1172989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391680" y="456841"/>
            <a:ext cx="8490240" cy="5683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 contato social é, nesse sentido, fundamental, porque permite a interação, a transmissão do conhecimento, a troca de experiências, sem o que dificilmente o Espírito poderia progredir, tanto no aspecto intelectual, quanto no aspecto moral.”</a:t>
            </a:r>
            <a:r>
              <a:rPr kumimoji="0" lang="pt-BR" altLang="pt-BR" sz="2540"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(ASTOLFO OLEGÁRIO DE O. FILHO, Londrina, PR, por e-mail)</a:t>
            </a: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7794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391680" y="456841"/>
            <a:ext cx="8294400" cy="5780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767.</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É contrário à lei da Natureza o insulamento absoluto?</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“Sem dúvida, pois que por instinto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mn-cs"/>
              </a:rPr>
              <a:t>os homens buscam a sociedade e todos devem concorrer para progresso,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auxiliando-se mutuamente.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LE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177"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Insulamento:</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ato ou efeito de insular(-se); isolamento, solidão, insulação.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Houaiss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5136090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391680" y="456841"/>
            <a:ext cx="8490240" cy="571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768.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Procurando a sociedade, não fará o homem mais do que obedecer a um sentimento pessoal, ou há nesse sentimento algum providencial objetivo de ordem mais geral?</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 </a:t>
            </a:r>
          </a:p>
          <a:p>
            <a:pPr marL="0" marR="0" lvl="0" indent="0" algn="l"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a:t>
            </a:r>
            <a:r>
              <a:rPr kumimoji="0" lang="pt-BR" altLang="pt-BR" sz="2903"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Times New Roman" panose="02020603050405020304" pitchFamily="18" charset="0"/>
              </a:rPr>
              <a:t>O homem tem que progredir. Insulado, não lhe é isso possível,</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 por não dispor de todas as faculdades. Falta-lhe o contato com os outros homens. No insulamento, ele se embrutece e estiola.”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LE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0" marR="0" lvl="0" indent="408966" algn="l" defTabSz="407526" rtl="0" eaLnBrk="1" fontAlgn="base" latinLnBrk="0" hangingPunct="0">
              <a:lnSpc>
                <a:spcPct val="91000"/>
              </a:lnSpc>
              <a:spcBef>
                <a:spcPct val="0"/>
              </a:spcBef>
              <a:spcAft>
                <a:spcPts val="51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408966" algn="l" defTabSz="407526" rtl="0" eaLnBrk="1" fontAlgn="base" latinLnBrk="0" hangingPunct="0">
              <a:lnSpc>
                <a:spcPct val="91000"/>
              </a:lnSpc>
              <a:spcBef>
                <a:spcPct val="0"/>
              </a:spcBef>
              <a:spcAft>
                <a:spcPts val="51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l"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177"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Estiolar:</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enfraquecer-se, debilitar-se.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Houaiss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2170323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391680" y="456841"/>
            <a:ext cx="8490240" cy="504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Comentário de Kardec:</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“Homem nenhum possui faculdades completas. Mediante a união social é que elas umas às outras se completam, para lhe assegurarem o bem-estar e o progresso. Por isso é que, </a:t>
            </a:r>
            <a:r>
              <a:rPr kumimoji="0" lang="pt-BR" altLang="pt-BR" sz="2903" b="0" i="0" u="none" strike="noStrike" kern="1200" cap="none" spc="0" normalizeH="0" baseline="0" noProof="0" dirty="0">
                <a:ln>
                  <a:noFill/>
                </a:ln>
                <a:solidFill>
                  <a:srgbClr val="6600FF"/>
                </a:solidFill>
                <a:effectLst/>
                <a:uLnTx/>
                <a:uFillTx/>
                <a:latin typeface="Verdana" panose="020B0604030504040204" pitchFamily="34" charset="0"/>
                <a:ea typeface="Microsoft YaHei" panose="020B0503020204020204" pitchFamily="34" charset="-122"/>
                <a:cs typeface="Times New Roman" panose="02020603050405020304" pitchFamily="18" charset="0"/>
              </a:rPr>
              <a:t>precisando uns dos outros, os homens foram feitos para viver em sociedade e não insulados.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LE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7209717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391680" y="456841"/>
            <a:ext cx="8490240" cy="447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 urbanização, o processo de concentração populacional em cidades, tem um grande mérito: gera salutar interdependência.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No convívio urbano não damos um passo, não satisfazemos nenhuma necessidade, não de-senvolvemos atividade alguma sem mobilizar recursos gerados por outras pessoas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Usamos roupas que não produzimos, dispomos de móveis e objetos que não fabricamos, frutos do esforço de muita gente.” (RICHARD SIMONETTI,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 constituição divina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37431738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8" y="748508"/>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ctr"/>
                      <a:r>
                        <a:rPr lang="pt-BR" sz="2000" dirty="0">
                          <a:solidFill>
                            <a:srgbClr val="FFFF00"/>
                          </a:solidFill>
                        </a:rPr>
                        <a:t>IV NECESSÁRIO E SUPÉRFLUO</a:t>
                      </a:r>
                    </a:p>
                    <a:p>
                      <a:pPr algn="just"/>
                      <a:endParaRPr lang="pt-BR" sz="2000" dirty="0"/>
                    </a:p>
                    <a:p>
                      <a:pPr algn="just"/>
                      <a:r>
                        <a:rPr lang="pt-BR" sz="2000" dirty="0"/>
                        <a:t>715.	Como pode o homem conhecer o limite do necessário?</a:t>
                      </a:r>
                    </a:p>
                    <a:p>
                      <a:pPr algn="just"/>
                      <a:endParaRPr lang="pt-BR" sz="2000" dirty="0"/>
                    </a:p>
                    <a:p>
                      <a:pPr algn="just"/>
                      <a:r>
                        <a:rPr lang="pt-BR" sz="2000" dirty="0">
                          <a:solidFill>
                            <a:srgbClr val="FFFF00"/>
                          </a:solidFill>
                        </a:rPr>
                        <a:t>R. O sensato o conhece por intuição e muitos o conhecem à custa de suas próprias experiências.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70888" y="3330599"/>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endParaRPr lang="pt-BR" sz="2000" dirty="0"/>
                    </a:p>
                    <a:p>
                      <a:pPr algn="just"/>
                      <a:r>
                        <a:rPr lang="pt-BR" sz="2000" dirty="0"/>
                        <a:t>716.	A Natureza não traçou o limite do necessário em nossa própria organização?</a:t>
                      </a:r>
                    </a:p>
                    <a:p>
                      <a:pPr algn="just"/>
                      <a:endParaRPr lang="pt-BR" sz="2000" dirty="0"/>
                    </a:p>
                    <a:p>
                      <a:pPr algn="just"/>
                      <a:r>
                        <a:rPr lang="pt-BR" sz="2000" dirty="0">
                          <a:solidFill>
                            <a:srgbClr val="FFFF00"/>
                          </a:solidFill>
                        </a:rPr>
                        <a:t>R. Sim, mas o homem é insaciável. A Natureza traçou o limite de suas necessidades na sua organização, mas os vícios alteraram a sua constituição e criaram para ele necessidades artificiais.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419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391680" y="456841"/>
            <a:ext cx="8490240" cy="979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826. </a:t>
            </a:r>
            <a:r>
              <a:rPr kumimoji="0" lang="pt-BR" altLang="pt-BR" sz="2903" b="0" i="1"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Em que condição o homem poderia des frutar de liberdade absoluta</a:t>
            </a:r>
            <a:r>
              <a:rPr kumimoji="0" lang="pt-BR" altLang="pt-BR" sz="2903"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a:t>
            </a:r>
          </a:p>
        </p:txBody>
      </p:sp>
    </p:spTree>
    <p:extLst>
      <p:ext uri="{BB962C8B-B14F-4D97-AF65-F5344CB8AC3E}">
        <p14:creationId xmlns:p14="http://schemas.microsoft.com/office/powerpoint/2010/main" val="2391381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391680" y="456841"/>
            <a:ext cx="8490240" cy="979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1">
              <a:lnSpc>
                <a:spcPct val="10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826. </a:t>
            </a:r>
            <a:r>
              <a:rPr kumimoji="0" lang="pt-BR" altLang="pt-BR" sz="2903" b="0" i="1"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Em que condição o homem poderia des frutar de liberdade absoluta</a:t>
            </a:r>
            <a:r>
              <a:rPr kumimoji="0" lang="pt-BR" altLang="pt-BR" sz="2903" b="0" i="0" u="none" strike="noStrike" kern="1200" cap="none" spc="0" normalizeH="0" baseline="0" noProof="0" dirty="0">
                <a:ln>
                  <a:noFill/>
                </a:ln>
                <a:solidFill>
                  <a:srgbClr val="3333FF"/>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a:t>
            </a:r>
          </a:p>
        </p:txBody>
      </p:sp>
      <p:sp>
        <p:nvSpPr>
          <p:cNvPr id="39938" name="Text Box 2"/>
          <p:cNvSpPr txBox="1">
            <a:spLocks noChangeArrowheads="1"/>
          </p:cNvSpPr>
          <p:nvPr/>
        </p:nvSpPr>
        <p:spPr bwMode="auto">
          <a:xfrm>
            <a:off x="4376161" y="1600201"/>
            <a:ext cx="4440960" cy="3804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1">
              <a:lnSpc>
                <a:spcPct val="90000"/>
              </a:lnSpc>
              <a:spcBef>
                <a:spcPct val="0"/>
              </a:spcBef>
              <a:spcAft>
                <a:spcPct val="0"/>
              </a:spcAft>
              <a:buClrTx/>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pt-BR" altLang="pt-BR" sz="335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Na de </a:t>
            </a:r>
            <a:r>
              <a:rPr kumimoji="0" lang="pt-BR" altLang="pt-BR" sz="3356"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panose="020B0604020202020204" pitchFamily="34" charset="0"/>
              </a:rPr>
              <a:t>eremita no deserto.</a:t>
            </a:r>
            <a:r>
              <a:rPr kumimoji="0" lang="pt-BR" altLang="pt-BR" sz="335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Desde que haja </a:t>
            </a:r>
            <a:r>
              <a:rPr kumimoji="0" lang="pt-BR" altLang="pt-BR" sz="3356"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panose="020B0604020202020204" pitchFamily="34" charset="0"/>
              </a:rPr>
              <a:t>dois homens</a:t>
            </a:r>
            <a:r>
              <a:rPr kumimoji="0" lang="pt-BR" altLang="pt-BR" sz="335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juntos, há </a:t>
            </a:r>
            <a:r>
              <a:rPr kumimoji="0" lang="pt-BR" altLang="pt-BR" sz="3356"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panose="020B0604020202020204" pitchFamily="34" charset="0"/>
              </a:rPr>
              <a:t>direitos</a:t>
            </a:r>
            <a:r>
              <a:rPr kumimoji="0" lang="pt-BR" altLang="pt-BR" sz="3356"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a respeitar e nenhum deles tem mais </a:t>
            </a:r>
            <a:r>
              <a:rPr kumimoji="0" lang="pt-BR" altLang="pt-BR" sz="3356" b="0" i="0" u="none" strike="noStrike" kern="1200" cap="none" spc="0" normalizeH="0" baseline="0" noProof="0" dirty="0">
                <a:ln>
                  <a:noFill/>
                </a:ln>
                <a:solidFill>
                  <a:srgbClr val="FF00CC"/>
                </a:solidFill>
                <a:effectLst/>
                <a:uLnTx/>
                <a:uFillTx/>
                <a:latin typeface="Verdana" panose="020B0604030504040204" pitchFamily="34" charset="0"/>
                <a:ea typeface="Microsoft YaHei" panose="020B0503020204020204" pitchFamily="34" charset="-122"/>
                <a:cs typeface="Arial" panose="020B0604020202020204" pitchFamily="34" charset="0"/>
              </a:rPr>
              <a:t>liberdade absoluta.</a:t>
            </a:r>
          </a:p>
        </p:txBody>
      </p:sp>
      <p:sp>
        <p:nvSpPr>
          <p:cNvPr id="39939" name="Text Box 3"/>
          <p:cNvSpPr txBox="1">
            <a:spLocks noChangeArrowheads="1"/>
          </p:cNvSpPr>
          <p:nvPr/>
        </p:nvSpPr>
        <p:spPr bwMode="auto">
          <a:xfrm>
            <a:off x="398881" y="5900041"/>
            <a:ext cx="8418240" cy="761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r" defTabSz="407526" rtl="0" eaLnBrk="1" fontAlgn="base" latinLnBrk="0" hangingPunct="1">
              <a:lnSpc>
                <a:spcPct val="80000"/>
              </a:lnSpc>
              <a:spcBef>
                <a:spcPts val="544"/>
              </a:spcBef>
              <a:spcAft>
                <a:spcPct val="0"/>
              </a:spcAft>
              <a:buClr>
                <a:srgbClr val="000000"/>
              </a:buClr>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(ASSOCIAÇÃO ESPÍRITA DE COTIA, </a:t>
            </a:r>
          </a:p>
          <a:p>
            <a:pPr marL="0" marR="0" lvl="0" indent="0" algn="r" defTabSz="407526" rtl="0" eaLnBrk="1" fontAlgn="base" latinLnBrk="0" hangingPunct="1">
              <a:lnSpc>
                <a:spcPct val="80000"/>
              </a:lnSpc>
              <a:spcBef>
                <a:spcPts val="544"/>
              </a:spcBef>
              <a:spcAft>
                <a:spcPct val="0"/>
              </a:spcAft>
              <a:buClr>
                <a:srgbClr val="000000"/>
              </a:buClr>
              <a:buSzPct val="100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ESDE – Estudo Sistematizado da Doutrina Espírita</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Lucida Sans Unicode" panose="020B0602030504020204" pitchFamily="34" charset="0"/>
              </a:rPr>
              <a:t>)</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01" y="1698121"/>
            <a:ext cx="3591360" cy="3719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1199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391680" y="390601"/>
            <a:ext cx="8490240" cy="60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90000"/>
              </a:lnSpc>
              <a:spcBef>
                <a:spcPct val="0"/>
              </a:spcBef>
              <a:spcAft>
                <a:spcPts val="1293"/>
              </a:spcAft>
              <a:buClrTx/>
              <a:buSzPct val="70000"/>
              <a:buFontTx/>
              <a:buNone/>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r>
              <a:rPr kumimoji="0" lang="pt-BR" altLang="pt-BR" sz="2903"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panose="020B0604020202020204" pitchFamily="34" charset="0"/>
              </a:rPr>
              <a:t>Liberdade é Relativa:</a:t>
            </a:r>
          </a:p>
          <a:p>
            <a:pPr marL="0" marR="0" lvl="0" indent="0" algn="just" defTabSz="407526" rtl="0" eaLnBrk="1" fontAlgn="base" latinLnBrk="0" hangingPunct="0">
              <a:lnSpc>
                <a:spcPct val="90000"/>
              </a:lnSpc>
              <a:spcBef>
                <a:spcPct val="0"/>
              </a:spcBef>
              <a:spcAft>
                <a:spcPts val="771"/>
              </a:spcAft>
              <a:buClr>
                <a:srgbClr val="FF00CC"/>
              </a:buClr>
              <a:buSzPct val="101000"/>
              <a:buFont typeface="Arial" panose="020B0604020202020204" pitchFamily="34" charset="0"/>
              <a:buChar char="-"/>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Para progredir, precisamos uns dos outros</a:t>
            </a:r>
            <a:b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b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(lei de sociedade);</a:t>
            </a:r>
          </a:p>
          <a:p>
            <a:pPr marL="246244" marR="0" lvl="0" indent="-246244" algn="just" defTabSz="407526" rtl="0" eaLnBrk="1" fontAlgn="base" latinLnBrk="0" hangingPunct="0">
              <a:lnSpc>
                <a:spcPct val="90000"/>
              </a:lnSpc>
              <a:spcBef>
                <a:spcPct val="0"/>
              </a:spcBef>
              <a:spcAft>
                <a:spcPts val="771"/>
              </a:spcAft>
              <a:buClr>
                <a:srgbClr val="FF00CC"/>
              </a:buClr>
              <a:buSzPct val="101000"/>
              <a:buFont typeface="Arial" panose="020B0604020202020204" pitchFamily="34" charset="0"/>
              <a:buChar char="-"/>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Para vivermos bem em sociedade, precisamos respeitar o direito do outro;</a:t>
            </a:r>
          </a:p>
          <a:p>
            <a:pPr marL="246244" marR="0" lvl="0" indent="-246244" algn="just" defTabSz="407526" rtl="0" eaLnBrk="1" fontAlgn="base" latinLnBrk="0" hangingPunct="0">
              <a:lnSpc>
                <a:spcPct val="90000"/>
              </a:lnSpc>
              <a:spcBef>
                <a:spcPct val="0"/>
              </a:spcBef>
              <a:spcAft>
                <a:spcPts val="771"/>
              </a:spcAft>
              <a:buClr>
                <a:srgbClr val="FF00CC"/>
              </a:buClr>
              <a:buSzPct val="101000"/>
              <a:buFont typeface="Arial" panose="020B0604020202020204" pitchFamily="34" charset="0"/>
              <a:buChar char="-"/>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Qualquer prejuízo que provoquemos ao outro, seremos responsáveis (nada ficará impune perante a Lei de Deus);</a:t>
            </a:r>
          </a:p>
          <a:p>
            <a:pPr marL="246244" marR="0" lvl="0" indent="-246244" algn="just" defTabSz="407526" rtl="0" eaLnBrk="1" fontAlgn="base" latinLnBrk="0" hangingPunct="0">
              <a:lnSpc>
                <a:spcPct val="90000"/>
              </a:lnSpc>
              <a:spcBef>
                <a:spcPct val="0"/>
              </a:spcBef>
              <a:spcAft>
                <a:spcPts val="771"/>
              </a:spcAft>
              <a:buClr>
                <a:srgbClr val="FF00CC"/>
              </a:buClr>
              <a:buSzPct val="101000"/>
              <a:buFont typeface="Arial" panose="020B0604020202020204" pitchFamily="34" charset="0"/>
              <a:buChar char="-"/>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Limites na liberdade, orientam como viver em sociedade;</a:t>
            </a:r>
          </a:p>
          <a:p>
            <a:pPr marL="246244" marR="0" lvl="0" indent="-246244" algn="just" defTabSz="407526" rtl="0" eaLnBrk="1" fontAlgn="base" latinLnBrk="0" hangingPunct="0">
              <a:lnSpc>
                <a:spcPct val="90000"/>
              </a:lnSpc>
              <a:spcBef>
                <a:spcPts val="544"/>
              </a:spcBef>
              <a:spcAft>
                <a:spcPct val="0"/>
              </a:spcAft>
              <a:buClr>
                <a:srgbClr val="FF00CC"/>
              </a:buClr>
              <a:buSzPct val="101000"/>
              <a:buFont typeface="Arial" panose="020B0604020202020204" pitchFamily="34" charset="0"/>
              <a:buChar char="-"/>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Para não errar: ensinamento de Jesus.</a:t>
            </a:r>
          </a:p>
          <a:p>
            <a:pPr marL="0" marR="0" lvl="0" indent="0" algn="l" defTabSz="407526" rtl="0" eaLnBrk="1" fontAlgn="base" latinLnBrk="0" hangingPunct="0">
              <a:lnSpc>
                <a:spcPct val="90000"/>
              </a:lnSpc>
              <a:spcBef>
                <a:spcPts val="544"/>
              </a:spcBef>
              <a:spcAft>
                <a:spcPct val="0"/>
              </a:spcAft>
              <a:buClrTx/>
              <a:buSzTx/>
              <a:buFontTx/>
              <a:buNone/>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endParaRPr>
          </a:p>
          <a:p>
            <a:pPr marL="0" marR="0" lvl="0" indent="0" algn="r" defTabSz="407526" rtl="0" eaLnBrk="1" fontAlgn="base" latinLnBrk="0" hangingPunct="0">
              <a:lnSpc>
                <a:spcPct val="90000"/>
              </a:lnSpc>
              <a:spcBef>
                <a:spcPts val="544"/>
              </a:spcBef>
              <a:spcAft>
                <a:spcPct val="0"/>
              </a:spcAft>
              <a:buClrTx/>
              <a:buSzTx/>
              <a:buFontTx/>
              <a:buNone/>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                                (ASSOCIAÇÃO ESPÍRITA DE COTIA,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ESDE – Estudo Sistematizado da Doutrina Espírita</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a:rPr>
              <a:t>).</a:t>
            </a:r>
          </a:p>
        </p:txBody>
      </p:sp>
    </p:spTree>
    <p:extLst>
      <p:ext uri="{BB962C8B-B14F-4D97-AF65-F5344CB8AC3E}">
        <p14:creationId xmlns:p14="http://schemas.microsoft.com/office/powerpoint/2010/main" val="1319637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456481" y="125641"/>
            <a:ext cx="8183520" cy="667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0000"/>
              </a:lnSpc>
              <a:spcBef>
                <a:spcPts val="544"/>
              </a:spcBef>
              <a:spcAft>
                <a:spcPct val="0"/>
              </a:spcAft>
              <a:buClr>
                <a:srgbClr val="000000"/>
              </a:buClr>
              <a:buSzPct val="100000"/>
              <a:buFontTx/>
              <a:buNone/>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r>
              <a:rPr kumimoji="0" lang="pt-BR" altLang="pt-BR" sz="3175"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Mateus 7,12:</a:t>
            </a:r>
            <a:r>
              <a:rPr kumimoji="0" lang="pt-BR" altLang="pt-BR" sz="3175"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3175"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Tudo o que vocês desejam que os outros façam a vocês, façam vocês também a eles.</a:t>
            </a:r>
            <a:r>
              <a:rPr kumimoji="0" lang="pt-BR" altLang="pt-BR" sz="3175"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p>
          <a:p>
            <a:pPr marL="0" marR="0" lvl="0" indent="0" algn="ctr" defTabSz="407526" rtl="0" eaLnBrk="1" fontAlgn="base" latinLnBrk="0" hangingPunct="0">
              <a:lnSpc>
                <a:spcPct val="100000"/>
              </a:lnSpc>
              <a:spcBef>
                <a:spcPts val="544"/>
              </a:spcBef>
              <a:spcAft>
                <a:spcPct val="0"/>
              </a:spcAft>
              <a:buClr>
                <a:srgbClr val="000000"/>
              </a:buClr>
              <a:buSzPct val="100000"/>
              <a:buFontTx/>
              <a:buNone/>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r>
              <a:rPr kumimoji="0" lang="pt-BR" altLang="pt-BR" sz="2177" b="0" i="0" u="none" strike="noStrike" kern="1200" cap="none" spc="0" normalizeH="0" baseline="0" noProof="0" dirty="0">
                <a:ln>
                  <a:noFill/>
                </a:ln>
                <a:solidFill>
                  <a:srgbClr val="811717"/>
                </a:solidFill>
                <a:effectLst/>
                <a:uLnTx/>
                <a:uFillTx/>
                <a:latin typeface="Century Schoolbook" panose="02040604050505020304" pitchFamily="18" charset="0"/>
                <a:ea typeface="Microsoft YaHei" panose="020B0503020204020204" pitchFamily="34" charset="-122"/>
                <a:cs typeface="+mn-cs"/>
              </a:rPr>
              <a:t> </a:t>
            </a:r>
          </a:p>
          <a:p>
            <a:pPr marL="0" marR="0" lvl="0" indent="0" algn="ctr" defTabSz="407526" rtl="0" eaLnBrk="1" fontAlgn="base" latinLnBrk="0" hangingPunct="0">
              <a:lnSpc>
                <a:spcPct val="100000"/>
              </a:lnSpc>
              <a:spcBef>
                <a:spcPts val="544"/>
              </a:spcBef>
              <a:spcAft>
                <a:spcPct val="0"/>
              </a:spcAft>
              <a:buClr>
                <a:srgbClr val="000000"/>
              </a:buClr>
              <a:buSzPct val="100000"/>
              <a:buFontTx/>
              <a:buNone/>
              <a:tabLst>
                <a:tab pos="0" algn="l"/>
                <a:tab pos="829452" algn="l"/>
                <a:tab pos="1658904" algn="l"/>
                <a:tab pos="2488357" algn="l"/>
                <a:tab pos="3317809" algn="l"/>
                <a:tab pos="4147261" algn="l"/>
                <a:tab pos="4976713" algn="l"/>
                <a:tab pos="5806166" algn="l"/>
                <a:tab pos="6635618" algn="l"/>
                <a:tab pos="7465070" algn="l"/>
                <a:tab pos="8294522" algn="l"/>
                <a:tab pos="9123975" algn="l"/>
              </a:tabLst>
              <a:defRPr/>
            </a:pPr>
            <a:endParaRPr kumimoji="0" lang="pt-BR" altLang="pt-BR" sz="2177" b="0" i="0" u="none" strike="noStrike" kern="1200" cap="none" spc="0" normalizeH="0" baseline="0" noProof="0" dirty="0">
              <a:ln>
                <a:noFill/>
              </a:ln>
              <a:solidFill>
                <a:srgbClr val="811717"/>
              </a:solidFill>
              <a:effectLst/>
              <a:uLnTx/>
              <a:uFillTx/>
              <a:latin typeface="Century Schoolbook" panose="02040604050505020304" pitchFamily="18" charset="0"/>
              <a:ea typeface="Microsoft YaHei" panose="020B0503020204020204" pitchFamily="34" charset="-122"/>
              <a:cs typeface="+mn-cs"/>
            </a:endParaRPr>
          </a:p>
        </p:txBody>
      </p:sp>
    </p:spTree>
    <p:extLst>
      <p:ext uri="{BB962C8B-B14F-4D97-AF65-F5344CB8AC3E}">
        <p14:creationId xmlns:p14="http://schemas.microsoft.com/office/powerpoint/2010/main" val="464433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391681" y="914761"/>
            <a:ext cx="8228160" cy="4114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5443" b="1" i="0" u="none" strike="noStrike" kern="1200" cap="none" spc="0" normalizeH="0" baseline="0" noProof="0" dirty="0">
                <a:ln>
                  <a:noFill/>
                </a:ln>
                <a:solidFill>
                  <a:srgbClr val="0000FF"/>
                </a:solidFill>
                <a:effectLst/>
                <a:uLnTx/>
                <a:uFillTx/>
                <a:latin typeface="Monotype Corsiva" panose="03010101010201010101" pitchFamily="66" charset="0"/>
                <a:ea typeface="Microsoft YaHei" panose="020B0503020204020204" pitchFamily="34" charset="-122"/>
                <a:cs typeface="+mn-cs"/>
              </a:rPr>
              <a:t>Vida de insulamento</a:t>
            </a:r>
          </a:p>
          <a:p>
            <a:pPr marL="0" marR="0" lvl="0" indent="0" algn="ctr"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5443" b="1" i="0" u="none" strike="noStrike" kern="1200" cap="none" spc="0" normalizeH="0" baseline="0" noProof="0" dirty="0">
                <a:ln>
                  <a:noFill/>
                </a:ln>
                <a:solidFill>
                  <a:srgbClr val="0000FF"/>
                </a:solidFill>
                <a:effectLst/>
                <a:uLnTx/>
                <a:uFillTx/>
                <a:latin typeface="Monotype Corsiva" panose="03010101010201010101" pitchFamily="66" charset="0"/>
                <a:ea typeface="Microsoft YaHei" panose="020B0503020204020204" pitchFamily="34" charset="-122"/>
                <a:cs typeface="+mn-cs"/>
              </a:rPr>
              <a:t>Voto de silêncio</a:t>
            </a:r>
          </a:p>
        </p:txBody>
      </p:sp>
    </p:spTree>
    <p:extLst>
      <p:ext uri="{BB962C8B-B14F-4D97-AF65-F5344CB8AC3E}">
        <p14:creationId xmlns:p14="http://schemas.microsoft.com/office/powerpoint/2010/main" val="2242256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241" y="3297961"/>
            <a:ext cx="5133600" cy="342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4" name="Text Box 2"/>
          <p:cNvSpPr txBox="1">
            <a:spLocks noChangeArrowheads="1"/>
          </p:cNvSpPr>
          <p:nvPr/>
        </p:nvSpPr>
        <p:spPr bwMode="auto">
          <a:xfrm>
            <a:off x="6382080" y="654120"/>
            <a:ext cx="1912320" cy="52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Lst>
              <a:defRPr/>
            </a:pPr>
            <a:r>
              <a:rPr kumimoji="0" lang="pt-BR" altLang="pt-BR" sz="2903" b="0" i="0" u="none" strike="noStrike" kern="1200" cap="none" spc="0" normalizeH="0" baseline="0" noProof="0" dirty="0">
                <a:ln>
                  <a:noFill/>
                </a:ln>
                <a:solidFill>
                  <a:srgbClr val="FF00FF"/>
                </a:solidFill>
                <a:effectLst>
                  <a:outerShdw blurRad="38100" dist="38100" dir="2700000" algn="tl">
                    <a:srgbClr val="C0C0C0"/>
                  </a:outerShdw>
                </a:effectLst>
                <a:uLnTx/>
                <a:uFillTx/>
                <a:latin typeface="Verdana" panose="020B0604030504040204" pitchFamily="34" charset="0"/>
                <a:ea typeface="Microsoft YaHei" panose="020B0503020204020204" pitchFamily="34" charset="-122"/>
                <a:cs typeface="+mn-cs"/>
              </a:rPr>
              <a:t>Convento</a:t>
            </a:r>
          </a:p>
        </p:txBody>
      </p:sp>
      <p:sp>
        <p:nvSpPr>
          <p:cNvPr id="44035" name="Text Box 3"/>
          <p:cNvSpPr txBox="1">
            <a:spLocks noChangeArrowheads="1"/>
          </p:cNvSpPr>
          <p:nvPr/>
        </p:nvSpPr>
        <p:spPr bwMode="auto">
          <a:xfrm>
            <a:off x="938881" y="4140361"/>
            <a:ext cx="1738080" cy="52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Lst>
              <a:defRPr/>
            </a:pPr>
            <a:r>
              <a:rPr kumimoji="0" lang="pt-BR" altLang="pt-BR" sz="2903"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Verdana" panose="020B0604030504040204" pitchFamily="34" charset="0"/>
                <a:ea typeface="Microsoft YaHei" panose="020B0503020204020204" pitchFamily="34" charset="-122"/>
                <a:cs typeface="+mn-cs"/>
              </a:rPr>
              <a:t>Mosteiro</a:t>
            </a:r>
          </a:p>
        </p:txBody>
      </p:sp>
      <p:sp>
        <p:nvSpPr>
          <p:cNvPr id="44036" name="Freeform 4"/>
          <p:cNvSpPr>
            <a:spLocks noChangeArrowheads="1"/>
          </p:cNvSpPr>
          <p:nvPr/>
        </p:nvSpPr>
        <p:spPr bwMode="auto">
          <a:xfrm flipH="1">
            <a:off x="6073920" y="1306441"/>
            <a:ext cx="1370880" cy="849600"/>
          </a:xfrm>
          <a:custGeom>
            <a:avLst/>
            <a:gdLst>
              <a:gd name="T0" fmla="*/ 517 w 841"/>
              <a:gd name="T1" fmla="*/ 247 h 854"/>
              <a:gd name="T2" fmla="*/ 517 w 841"/>
              <a:gd name="T3" fmla="*/ 415 h 854"/>
              <a:gd name="T4" fmla="*/ 264 w 841"/>
              <a:gd name="T5" fmla="*/ 415 h 854"/>
              <a:gd name="T6" fmla="*/ 264 w 841"/>
              <a:gd name="T7" fmla="*/ 0 h 854"/>
              <a:gd name="T8" fmla="*/ 0 w 841"/>
              <a:gd name="T9" fmla="*/ 0 h 854"/>
              <a:gd name="T10" fmla="*/ 0 w 841"/>
              <a:gd name="T11" fmla="*/ 680 h 854"/>
              <a:gd name="T12" fmla="*/ 517 w 841"/>
              <a:gd name="T13" fmla="*/ 680 h 854"/>
              <a:gd name="T14" fmla="*/ 517 w 841"/>
              <a:gd name="T15" fmla="*/ 854 h 854"/>
              <a:gd name="T16" fmla="*/ 841 w 841"/>
              <a:gd name="T17" fmla="*/ 547 h 854"/>
              <a:gd name="T18" fmla="*/ 517 w 841"/>
              <a:gd name="T19" fmla="*/ 247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1" h="854">
                <a:moveTo>
                  <a:pt x="517" y="247"/>
                </a:moveTo>
                <a:lnTo>
                  <a:pt x="517" y="415"/>
                </a:lnTo>
                <a:lnTo>
                  <a:pt x="264" y="415"/>
                </a:lnTo>
                <a:lnTo>
                  <a:pt x="264" y="0"/>
                </a:lnTo>
                <a:lnTo>
                  <a:pt x="0" y="0"/>
                </a:lnTo>
                <a:lnTo>
                  <a:pt x="0" y="680"/>
                </a:lnTo>
                <a:lnTo>
                  <a:pt x="517" y="680"/>
                </a:lnTo>
                <a:lnTo>
                  <a:pt x="517" y="854"/>
                </a:lnTo>
                <a:lnTo>
                  <a:pt x="841" y="547"/>
                </a:lnTo>
                <a:lnTo>
                  <a:pt x="517" y="247"/>
                </a:lnTo>
                <a:close/>
              </a:path>
            </a:pathLst>
          </a:cu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44037" name="Freeform 5"/>
          <p:cNvSpPr>
            <a:spLocks noChangeArrowheads="1"/>
          </p:cNvSpPr>
          <p:nvPr/>
        </p:nvSpPr>
        <p:spPr bwMode="auto">
          <a:xfrm>
            <a:off x="1568161" y="4801321"/>
            <a:ext cx="1241280" cy="914400"/>
          </a:xfrm>
          <a:custGeom>
            <a:avLst/>
            <a:gdLst>
              <a:gd name="T0" fmla="*/ 517 w 841"/>
              <a:gd name="T1" fmla="*/ 247 h 854"/>
              <a:gd name="T2" fmla="*/ 517 w 841"/>
              <a:gd name="T3" fmla="*/ 415 h 854"/>
              <a:gd name="T4" fmla="*/ 264 w 841"/>
              <a:gd name="T5" fmla="*/ 415 h 854"/>
              <a:gd name="T6" fmla="*/ 264 w 841"/>
              <a:gd name="T7" fmla="*/ 0 h 854"/>
              <a:gd name="T8" fmla="*/ 0 w 841"/>
              <a:gd name="T9" fmla="*/ 0 h 854"/>
              <a:gd name="T10" fmla="*/ 0 w 841"/>
              <a:gd name="T11" fmla="*/ 680 h 854"/>
              <a:gd name="T12" fmla="*/ 517 w 841"/>
              <a:gd name="T13" fmla="*/ 680 h 854"/>
              <a:gd name="T14" fmla="*/ 517 w 841"/>
              <a:gd name="T15" fmla="*/ 854 h 854"/>
              <a:gd name="T16" fmla="*/ 841 w 841"/>
              <a:gd name="T17" fmla="*/ 547 h 854"/>
              <a:gd name="T18" fmla="*/ 517 w 841"/>
              <a:gd name="T19" fmla="*/ 247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1" h="854">
                <a:moveTo>
                  <a:pt x="517" y="247"/>
                </a:moveTo>
                <a:lnTo>
                  <a:pt x="517" y="415"/>
                </a:lnTo>
                <a:lnTo>
                  <a:pt x="264" y="415"/>
                </a:lnTo>
                <a:lnTo>
                  <a:pt x="264" y="0"/>
                </a:lnTo>
                <a:lnTo>
                  <a:pt x="0" y="0"/>
                </a:lnTo>
                <a:lnTo>
                  <a:pt x="0" y="680"/>
                </a:lnTo>
                <a:lnTo>
                  <a:pt x="517" y="680"/>
                </a:lnTo>
                <a:lnTo>
                  <a:pt x="517" y="854"/>
                </a:lnTo>
                <a:lnTo>
                  <a:pt x="841" y="547"/>
                </a:lnTo>
                <a:lnTo>
                  <a:pt x="517" y="247"/>
                </a:lnTo>
                <a:close/>
              </a:path>
            </a:pathLst>
          </a:cu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01" y="150121"/>
            <a:ext cx="5136480" cy="342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7968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391680" y="456841"/>
            <a:ext cx="8490240" cy="6272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769.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Concebe-se que, como princípio geral, a vida social esteja na Natureza;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mas, uma vez que também todos os gostos estão na Natureza, por que será condenável o do insulamento absoluto, desde que cause satisfação ao homem</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a:t>
            </a:r>
            <a:r>
              <a:rPr kumimoji="0" lang="pt-BR" altLang="pt-BR" sz="2903"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AGaramond-Regular" pitchFamily="16" charset="0"/>
              </a:rPr>
              <a:t>Satisfação egoísta.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 Também há homens que experimentam satisfação na embriaguez. Merece-te isso aprovação?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Garamond-Regular" pitchFamily="16" charset="0"/>
              </a:rPr>
              <a:t>Não pode agradar a Deus uma vida pela qual o homem se condena a não ser útil a ninguém.</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p:txBody>
      </p:sp>
    </p:spTree>
    <p:extLst>
      <p:ext uri="{BB962C8B-B14F-4D97-AF65-F5344CB8AC3E}">
        <p14:creationId xmlns:p14="http://schemas.microsoft.com/office/powerpoint/2010/main" val="253972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391680" y="456841"/>
            <a:ext cx="8490240" cy="5535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770.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Que se deve pensar dos que vivem em absoluta reclusão, fugindo ao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pernicioso contato do mundo?</a:t>
            </a:r>
          </a:p>
          <a:p>
            <a:pPr marL="0" marR="0" lvl="0" indent="0" algn="just" defTabSz="407526" rtl="0" eaLnBrk="1" fontAlgn="base" latinLnBrk="0" hangingPunct="0">
              <a:lnSpc>
                <a:spcPct val="91000"/>
              </a:lnSpc>
              <a:spcBef>
                <a:spcPct val="0"/>
              </a:spcBef>
              <a:spcAft>
                <a:spcPts val="2574"/>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Garamond-Regular" pitchFamily="16" charset="0"/>
              </a:rPr>
              <a:t>Duplo egoísmo.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a:t>
            </a: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a)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Mas não será meritório esse retraimento, se tiver por fim uma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expiação, impondo-se aquele que o busca uma privação penosa?</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“Fazer maior soma de bem do que de mal constitui a melhor expiação. </a:t>
            </a:r>
            <a:r>
              <a:rPr kumimoji="0" lang="pt-BR" altLang="pt-BR" sz="2903" b="0" i="0" u="none" strike="noStrike" kern="1200" cap="none" spc="0" normalizeH="0" baseline="0" noProof="0" dirty="0">
                <a:ln>
                  <a:noFill/>
                </a:ln>
                <a:solidFill>
                  <a:srgbClr val="6600CC"/>
                </a:solidFill>
                <a:effectLst/>
                <a:uLnTx/>
                <a:uFillTx/>
                <a:latin typeface="Verdana" panose="020B0604030504040204" pitchFamily="34" charset="0"/>
                <a:ea typeface="Microsoft YaHei" panose="020B0503020204020204" pitchFamily="34" charset="-122"/>
                <a:cs typeface="AGaramond-Regular" pitchFamily="16" charset="0"/>
              </a:rPr>
              <a:t>Evitando um mal, aquele que por tal motivo se insula cai noutro, pois esquece a lei de amor e de caridade.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a:t>
            </a:r>
          </a:p>
        </p:txBody>
      </p:sp>
    </p:spTree>
    <p:extLst>
      <p:ext uri="{BB962C8B-B14F-4D97-AF65-F5344CB8AC3E}">
        <p14:creationId xmlns:p14="http://schemas.microsoft.com/office/powerpoint/2010/main" val="948298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391680" y="456841"/>
            <a:ext cx="8490240" cy="5533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771.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Que pensar dos que fogem do mundo para se votarem ao mister de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socorrer os desgraçados?</a:t>
            </a:r>
          </a:p>
          <a:p>
            <a:pPr marL="0" marR="0" lvl="0" indent="0" algn="just" defTabSz="407526" rtl="0" eaLnBrk="1" fontAlgn="base" latinLnBrk="0" hangingPunct="0">
              <a:lnSpc>
                <a:spcPct val="91000"/>
              </a:lnSpc>
              <a:spcBef>
                <a:spcPct val="0"/>
              </a:spcBef>
              <a:spcAft>
                <a:spcPts val="2574"/>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“Esses se elevam, rebaixando-se. Tem o duplo </a:t>
            </a:r>
            <a:r>
              <a:rPr kumimoji="0" lang="pt-BR" altLang="pt-BR" sz="2903"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AGaramond-Regular" pitchFamily="16" charset="0"/>
              </a:rPr>
              <a:t>mérito de se colocarem acima dos gozos materiais e de fazerem o bem,</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 obedecendo a lei do trabalho.”</a:t>
            </a:r>
          </a:p>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771.a)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E dos que buscam no retiro a tranquilidade que certos trabalhos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reclamam?</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“Isso </a:t>
            </a:r>
            <a:r>
              <a:rPr kumimoji="0" lang="pt-BR" altLang="pt-BR" sz="2903" b="0" i="0" u="none" strike="noStrike" kern="1200" cap="none" spc="0" normalizeH="0" baseline="0" noProof="0" dirty="0">
                <a:ln>
                  <a:noFill/>
                </a:ln>
                <a:solidFill>
                  <a:srgbClr val="6600FF"/>
                </a:solidFill>
                <a:effectLst/>
                <a:uLnTx/>
                <a:uFillTx/>
                <a:latin typeface="Verdana" panose="020B0604030504040204" pitchFamily="34" charset="0"/>
                <a:ea typeface="Microsoft YaHei" panose="020B0503020204020204" pitchFamily="34" charset="-122"/>
                <a:cs typeface="AGaramond-Regular" pitchFamily="16" charset="0"/>
              </a:rPr>
              <a:t>não é retraimento absoluto do egoísta.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 Esses não se insulam da sociedade, porquanto para ela trabalham.”</a:t>
            </a:r>
          </a:p>
        </p:txBody>
      </p:sp>
    </p:spTree>
    <p:extLst>
      <p:ext uri="{BB962C8B-B14F-4D97-AF65-F5344CB8AC3E}">
        <p14:creationId xmlns:p14="http://schemas.microsoft.com/office/powerpoint/2010/main" val="15966997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391680" y="456841"/>
            <a:ext cx="8490240" cy="630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9283"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89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812"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772. </a:t>
            </a:r>
            <a:r>
              <a:rPr kumimoji="0" lang="pt-BR" altLang="pt-BR" sz="2812"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Que pensar do voto de silêncio prescrito por algumas seitas, desde a </a:t>
            </a:r>
            <a:r>
              <a:rPr kumimoji="0" lang="pt-BR" altLang="pt-BR" sz="2812"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mais remota anti-guidade?</a:t>
            </a:r>
          </a:p>
          <a:p>
            <a:pPr marL="0" marR="0" lvl="0" indent="0" algn="just" defTabSz="407526" rtl="0" eaLnBrk="1" fontAlgn="base" latinLnBrk="0" hangingPunct="0">
              <a:lnSpc>
                <a:spcPct val="89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812"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“Perguntai, antes, a vós mesmos se </a:t>
            </a:r>
            <a:r>
              <a:rPr kumimoji="0" lang="pt-BR" altLang="pt-BR" sz="2812"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Garamond-Regular" pitchFamily="16" charset="0"/>
              </a:rPr>
              <a:t>a palavra é faculdade natural</a:t>
            </a:r>
            <a:r>
              <a:rPr kumimoji="0" lang="pt-BR" altLang="pt-BR" sz="2812"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 e por que Deus a concedeu ao homem. Deus condena o abuso e não o uso das faculdades que lhe outorgou. Entretanto, o</a:t>
            </a:r>
            <a:r>
              <a:rPr kumimoji="0" lang="pt-BR" altLang="pt-BR" sz="2812" b="0" i="0" u="none" strike="noStrike" kern="1200" cap="none" spc="0" normalizeH="0" baseline="0" noProof="0" dirty="0">
                <a:ln>
                  <a:noFill/>
                </a:ln>
                <a:solidFill>
                  <a:srgbClr val="FF66FF"/>
                </a:solidFill>
                <a:effectLst/>
                <a:uLnTx/>
                <a:uFillTx/>
                <a:latin typeface="Verdana" panose="020B0604030504040204" pitchFamily="34" charset="0"/>
                <a:ea typeface="Microsoft YaHei" panose="020B0503020204020204" pitchFamily="34" charset="-122"/>
                <a:cs typeface="AGaramond-Regular" pitchFamily="16" charset="0"/>
              </a:rPr>
              <a:t> silêncio é útil</a:t>
            </a:r>
            <a:r>
              <a:rPr kumimoji="0" lang="pt-BR" altLang="pt-BR" sz="2812"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 pois no silêncio pões em prática o recolhimento; teu espírito se torna mais livre e pode entrar em comunicação conosco. </a:t>
            </a:r>
            <a:r>
              <a:rPr kumimoji="0" lang="pt-BR" altLang="pt-BR" sz="2812" b="0" i="0" u="none" strike="noStrike" kern="1200" cap="none" spc="0" normalizeH="0" baseline="0" noProof="0" dirty="0">
                <a:ln>
                  <a:noFill/>
                </a:ln>
                <a:solidFill>
                  <a:srgbClr val="FF66FF"/>
                </a:solidFill>
                <a:effectLst/>
                <a:uLnTx/>
                <a:uFillTx/>
                <a:latin typeface="Verdana" panose="020B0604030504040204" pitchFamily="34" charset="0"/>
                <a:ea typeface="Microsoft YaHei" panose="020B0503020204020204" pitchFamily="34" charset="-122"/>
                <a:cs typeface="AGaramond-Regular" pitchFamily="16" charset="0"/>
              </a:rPr>
              <a:t>O </a:t>
            </a:r>
            <a:r>
              <a:rPr kumimoji="0" lang="pt-BR" altLang="pt-BR" sz="2812" b="0" i="1" u="none" strike="noStrike" kern="1200" cap="none" spc="0" normalizeH="0" baseline="0" noProof="0" dirty="0">
                <a:ln>
                  <a:noFill/>
                </a:ln>
                <a:solidFill>
                  <a:srgbClr val="FF66FF"/>
                </a:solidFill>
                <a:effectLst/>
                <a:uLnTx/>
                <a:uFillTx/>
                <a:latin typeface="Verdana" panose="020B0604030504040204" pitchFamily="34" charset="0"/>
                <a:ea typeface="Microsoft YaHei" panose="020B0503020204020204" pitchFamily="34" charset="-122"/>
                <a:cs typeface="AGaramond-Italic" pitchFamily="16" charset="0"/>
              </a:rPr>
              <a:t>vo-to </a:t>
            </a:r>
            <a:r>
              <a:rPr kumimoji="0" lang="pt-BR" altLang="pt-BR" sz="2812" b="0" i="0" u="none" strike="noStrike" kern="1200" cap="none" spc="0" normalizeH="0" baseline="0" noProof="0" dirty="0">
                <a:ln>
                  <a:noFill/>
                </a:ln>
                <a:solidFill>
                  <a:srgbClr val="FF66FF"/>
                </a:solidFill>
                <a:effectLst/>
                <a:uLnTx/>
                <a:uFillTx/>
                <a:latin typeface="Verdana" panose="020B0604030504040204" pitchFamily="34" charset="0"/>
                <a:ea typeface="Microsoft YaHei" panose="020B0503020204020204" pitchFamily="34" charset="-122"/>
                <a:cs typeface="AGaramond-Regular" pitchFamily="16" charset="0"/>
              </a:rPr>
              <a:t>de silêncio, porém, é uma tolice.</a:t>
            </a:r>
            <a:r>
              <a:rPr kumimoji="0" lang="pt-BR" altLang="pt-BR" sz="2812"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 Sem dúvi-da obedecem a boa intenção os que conside-ram essas privações como atos de virtude. Enganam-se, no entanto, porque não compre-endem suficientemente as verdadeiras Leis de Deus.”</a:t>
            </a:r>
          </a:p>
        </p:txBody>
      </p:sp>
    </p:spTree>
    <p:extLst>
      <p:ext uri="{BB962C8B-B14F-4D97-AF65-F5344CB8AC3E}">
        <p14:creationId xmlns:p14="http://schemas.microsoft.com/office/powerpoint/2010/main" val="3765492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04624" y="630716"/>
          <a:ext cx="7857461" cy="5577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577840">
                <a:tc>
                  <a:txBody>
                    <a:bodyPr/>
                    <a:lstStyle/>
                    <a:p>
                      <a:pPr algn="just"/>
                      <a:r>
                        <a:rPr lang="pt-BR" sz="2000" dirty="0"/>
                        <a:t>717.	Que pensar dos que açambarcam os bens da terra para se proporcionarem o supérfluo, em prejuízo dos que não têm sequer o necessário?</a:t>
                      </a:r>
                    </a:p>
                    <a:p>
                      <a:pPr algn="just"/>
                      <a:endParaRPr lang="pt-BR" sz="2000" dirty="0"/>
                    </a:p>
                    <a:p>
                      <a:pPr algn="just"/>
                      <a:r>
                        <a:rPr lang="pt-BR" sz="2000" dirty="0">
                          <a:solidFill>
                            <a:srgbClr val="FFFF00"/>
                          </a:solidFill>
                        </a:rPr>
                        <a:t>R. Desconhecem a lei de Deus e terão de responder pelas privações que ocasionaram.</a:t>
                      </a:r>
                    </a:p>
                    <a:p>
                      <a:pPr algn="just"/>
                      <a:r>
                        <a:rPr lang="pt-BR" sz="2000" dirty="0">
                          <a:solidFill>
                            <a:srgbClr val="FFFF00"/>
                          </a:solidFill>
                        </a:rPr>
                        <a:t>O limite entre o necessário e o supérfluo nada tem de absoluto. A civilização criou necessidades que não existem no estado de selvageria, e os Espíritos que ditaram esses preceitos não querem que o homem civilizado viva como selvagem. Tudo é relativo e cabe à razão colocar cada coisa em seu lugar. A civilização desenvolve o senso moral e ao mesmo tempo o sentimento de caridade que leva os homens a se apoiarem mutuamente. Os que vivem à custa das privações alheias exploram os benefícios da civilização em proveito próprio; não têm de civilizados mais do que o verniz, como há pessoas que não possuem da religião mais do que a aparência.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93513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391681" y="456841"/>
            <a:ext cx="8555040" cy="5309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Kardec:</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“O voto de silêncio absoluto, do mesmo modo que o voto de insulamento, priva o homem das relações sociais que lhe podem facultar ocasiões de fazer o bem e de cumprir a lei do progresso.”</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endParaRPr>
          </a:p>
        </p:txBody>
      </p:sp>
    </p:spTree>
    <p:extLst>
      <p:ext uri="{BB962C8B-B14F-4D97-AF65-F5344CB8AC3E}">
        <p14:creationId xmlns:p14="http://schemas.microsoft.com/office/powerpoint/2010/main" val="896219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5443" b="1" i="0" u="none" strike="noStrike" kern="1200" cap="none" spc="0" normalizeH="0" baseline="0" noProof="0" dirty="0">
                <a:ln>
                  <a:noFill/>
                </a:ln>
                <a:solidFill>
                  <a:srgbClr val="0000FF"/>
                </a:solidFill>
                <a:effectLst/>
                <a:uLnTx/>
                <a:uFillTx/>
                <a:latin typeface="Monotype Corsiva" panose="03010101010201010101" pitchFamily="66" charset="0"/>
                <a:ea typeface="Microsoft YaHei" panose="020B0503020204020204" pitchFamily="34" charset="-122"/>
                <a:cs typeface="AGaramond-Semibold" pitchFamily="16" charset="0"/>
              </a:rPr>
              <a:t>Laços de Família</a:t>
            </a:r>
          </a:p>
        </p:txBody>
      </p:sp>
    </p:spTree>
    <p:extLst>
      <p:ext uri="{BB962C8B-B14F-4D97-AF65-F5344CB8AC3E}">
        <p14:creationId xmlns:p14="http://schemas.microsoft.com/office/powerpoint/2010/main" val="580218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391680" y="456841"/>
            <a:ext cx="8490240" cy="4641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773.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Por que, entre os animais, os pais e os filhos deixam de reconhecer-se,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desde que estes não mais precisam de cuidados?</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“Os animais vivem vida material e não vida moral.</a:t>
            </a:r>
            <a:r>
              <a:rPr kumimoji="0" lang="pt-BR" altLang="pt-BR" sz="2903" b="0" i="0" u="none" strike="noStrike" kern="1200" cap="none" spc="0" normalizeH="0" baseline="0" noProof="0" dirty="0">
                <a:ln>
                  <a:noFill/>
                </a:ln>
                <a:solidFill>
                  <a:srgbClr val="6600FF"/>
                </a:solidFill>
                <a:effectLst/>
                <a:uLnTx/>
                <a:uFillTx/>
                <a:latin typeface="Verdana" panose="020B0604030504040204" pitchFamily="34" charset="0"/>
                <a:ea typeface="Microsoft YaHei" panose="020B0503020204020204" pitchFamily="34" charset="-122"/>
                <a:cs typeface="AGaramond-Regular" pitchFamily="16" charset="0"/>
              </a:rPr>
              <a:t> A ternura da mãe pelos filhos tem por princípio o instinto de conservação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 dos seres que ela deu à luz.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Garamond-Regular" pitchFamily="16" charset="0"/>
              </a:rPr>
              <a:t>Logo que esses seres podem cuidar de si mesmos, está ela com a sua tarefa concluída;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 nada mais lhe exige a Natureza. Por isso e que os abandona, a fim de se ocupar com os recém-vindos.”</a:t>
            </a:r>
          </a:p>
        </p:txBody>
      </p:sp>
    </p:spTree>
    <p:extLst>
      <p:ext uri="{BB962C8B-B14F-4D97-AF65-F5344CB8AC3E}">
        <p14:creationId xmlns:p14="http://schemas.microsoft.com/office/powerpoint/2010/main" val="3835452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130410" y="97809"/>
            <a:ext cx="8751510" cy="621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1104"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774</a:t>
            </a:r>
            <a:r>
              <a:rPr kumimoji="0" lang="pt-BR" altLang="pt-BR" sz="2721"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 </a:t>
            </a:r>
            <a:r>
              <a:rPr kumimoji="0" lang="pt-BR" altLang="pt-BR" sz="2721"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Italic" pitchFamily="16" charset="0"/>
              </a:rPr>
              <a:t>Há pessoas que, do fato de os animais ao cabo de certo tempo abandonarem </a:t>
            </a:r>
            <a:r>
              <a:rPr kumimoji="0" lang="pt-BR" altLang="pt-BR" sz="2721"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Semibold" pitchFamily="16" charset="0"/>
              </a:rPr>
              <a:t>suas crias, deduzem não serem os laços de família, entre os homens, mais do que resultado dos costumes sociais e não efeito de uma Lei da Natureza. Que devemos pensar a esse respeito?</a:t>
            </a:r>
          </a:p>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“Diverso do dos animais é o destino do homem. Por que, então, quererem identificá-lo com es-tes? Há no homem alguma coisa mais, além das necessidades físicas: há a necessidade de pro-gredir. </a:t>
            </a:r>
            <a:r>
              <a:rPr kumimoji="0" lang="pt-BR" altLang="pt-BR" sz="2721"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Garamond-Regular" pitchFamily="16" charset="0"/>
              </a:rPr>
              <a:t>Os laços sociais são necessários ao pro-gresso e os de família mais apertados tornam os primeiros.</a:t>
            </a: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 Eis por que os segundos constituem uma Lei da Natureza. </a:t>
            </a:r>
            <a:r>
              <a:rPr kumimoji="0" lang="pt-BR" altLang="pt-BR" sz="2721"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AGaramond-Regular" pitchFamily="16" charset="0"/>
              </a:rPr>
              <a:t>Quis Deus que, por essa forma, os homens aprendessem a amar-se como irmãos.</a:t>
            </a:r>
            <a:r>
              <a:rPr kumimoji="0" lang="pt-BR" altLang="pt-BR" sz="2721"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Garamond-Regular" pitchFamily="16" charset="0"/>
              </a:rPr>
              <a:t>”</a:t>
            </a:r>
          </a:p>
        </p:txBody>
      </p:sp>
    </p:spTree>
    <p:extLst>
      <p:ext uri="{BB962C8B-B14F-4D97-AF65-F5344CB8AC3E}">
        <p14:creationId xmlns:p14="http://schemas.microsoft.com/office/powerpoint/2010/main" val="9140212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391680" y="456841"/>
            <a:ext cx="8490240" cy="6147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775.</a:t>
            </a:r>
            <a:r>
              <a:rPr kumimoji="0" lang="pt-BR" altLang="pt-BR" sz="290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rPr>
              <a:t>Qual seria, para a sociedade, o resulta-do do relaxamento dos laços de família?</a:t>
            </a:r>
          </a:p>
          <a:p>
            <a:pPr marL="0" marR="0" lvl="0" indent="0" algn="l"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Times New Roman" panose="02020603050405020304" pitchFamily="18" charset="0"/>
            </a:endParaRPr>
          </a:p>
          <a:p>
            <a:pPr marL="0" marR="0" lvl="0" indent="0" algn="l"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“Uma recrudescência do egoísmo.”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LE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0" marR="0" lvl="0" indent="0" algn="l"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l"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l"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57601" marR="0" lvl="0" indent="0" algn="just"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177"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Recrudescência:</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qualidade ou estado do que é recrudes-cente;</a:t>
            </a:r>
          </a:p>
          <a:p>
            <a:pPr marL="0" marR="0" lvl="0" indent="0" algn="just" defTabSz="407526" rtl="0" eaLnBrk="1" fontAlgn="base" latinLnBrk="0" hangingPunct="0">
              <a:lnSpc>
                <a:spcPct val="10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177"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Recrudescente:</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177"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1</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que recrudesce, que se torna mais in-tenso; </a:t>
            </a:r>
            <a:r>
              <a:rPr kumimoji="0" lang="pt-BR" altLang="pt-BR" sz="2177"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2</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que readquire intensidade, que volta com sintomas mais fortes (diz-se de doença, epidemia etc.).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HOUAISS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t>
            </a:r>
          </a:p>
        </p:txBody>
      </p:sp>
    </p:spTree>
    <p:extLst>
      <p:ext uri="{BB962C8B-B14F-4D97-AF65-F5344CB8AC3E}">
        <p14:creationId xmlns:p14="http://schemas.microsoft.com/office/powerpoint/2010/main" val="730735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3429001"/>
            <a:ext cx="5388480" cy="33307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1" y="98281"/>
            <a:ext cx="5388480" cy="3337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0007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391680" y="456841"/>
            <a:ext cx="8490240" cy="613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 boa ordem na sociedade depende das virtudes humanas. </a:t>
            </a:r>
            <a:r>
              <a:rPr kumimoji="0" lang="pt-BR" altLang="pt-BR" sz="2903"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À medida que nos formos esclarecendo, tomando consciência de nos-sos deveres para com nós mesmos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(amor ao trabalho, senso de responsabilidade, tempe-rança, controle emocional, etc.) </a:t>
            </a:r>
            <a:r>
              <a:rPr kumimoji="0" lang="pt-BR" altLang="pt-BR" sz="2903" b="0" i="0" u="none" strike="noStrike" kern="1200" cap="none" spc="0" normalizeH="0" baseline="0" noProof="0" dirty="0">
                <a:ln>
                  <a:noFill/>
                </a:ln>
                <a:solidFill>
                  <a:srgbClr val="FF0066"/>
                </a:solidFill>
                <a:effectLst/>
                <a:uLnTx/>
                <a:uFillTx/>
                <a:latin typeface="Verdana" panose="020B0604030504040204" pitchFamily="34" charset="0"/>
                <a:ea typeface="Microsoft YaHei" panose="020B0503020204020204" pitchFamily="34" charset="-122"/>
                <a:cs typeface="+mn-cs"/>
              </a:rPr>
              <a:t>e para com a comunidade de que somos parte integrante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(cortesia, desprendimento, generosidade, honradez, lealdade, tolerância, espírito públi-co, etc.), cumprindo-os à risca, menores e menos frequentes se irão tornando os atritos e conflitos que nos afligem; mas estável será a paz e mais deleitável a harmonia que de-vem reinar em seu seio.”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(RODOLFO GALLIGARIS,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As leis morais</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607232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456481" y="273961"/>
            <a:ext cx="8229600" cy="562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0000"/>
              </a:lnSpc>
              <a:spcBef>
                <a:spcPct val="0"/>
              </a:spcBef>
              <a:spcAft>
                <a:spcPct val="0"/>
              </a:spcAft>
              <a:buClrTx/>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a:endParaRPr>
          </a:p>
          <a:p>
            <a:pPr marL="0" marR="0" lvl="0" indent="0" algn="just" defTabSz="407526" rtl="0" eaLnBrk="1" fontAlgn="base" latinLnBrk="0" hangingPunct="0">
              <a:lnSpc>
                <a:spcPct val="90000"/>
              </a:lnSpc>
              <a:spcBef>
                <a:spcPct val="0"/>
              </a:spcBef>
              <a:spcAft>
                <a:spcPct val="0"/>
              </a:spcAft>
              <a:buClrTx/>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a:endParaRPr>
          </a:p>
          <a:p>
            <a:pPr marL="0" marR="0" lvl="0" indent="0" algn="just" defTabSz="407526" rtl="0" eaLnBrk="1" fontAlgn="base" latinLnBrk="0" hangingPunct="0">
              <a:lnSpc>
                <a:spcPct val="90000"/>
              </a:lnSpc>
              <a:spcBef>
                <a:spcPct val="0"/>
              </a:spcBef>
              <a:spcAft>
                <a:spcPct val="0"/>
              </a:spcAft>
              <a:buClrTx/>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a:endParaRPr>
          </a:p>
          <a:p>
            <a:pPr marL="0" marR="0" lvl="0" indent="0" algn="just" defTabSz="407526" rtl="0" eaLnBrk="1" fontAlgn="base" latinLnBrk="0" hangingPunct="0">
              <a:lnSpc>
                <a:spcPct val="90000"/>
              </a:lnSpc>
              <a:spcBef>
                <a:spcPct val="0"/>
              </a:spcBef>
              <a:spcAft>
                <a:spcPct val="0"/>
              </a:spcAft>
              <a:buClrTx/>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a:endParaRPr>
          </a:p>
          <a:p>
            <a:pPr marL="0" marR="0" lvl="0" indent="0" algn="just" defTabSz="407526" rtl="0" eaLnBrk="1" fontAlgn="base" latinLnBrk="0" hangingPunct="0">
              <a:lnSpc>
                <a:spcPct val="90000"/>
              </a:lnSpc>
              <a:spcBef>
                <a:spcPct val="0"/>
              </a:spcBef>
              <a:spcAft>
                <a:spcPct val="0"/>
              </a:spcAft>
              <a:buClrTx/>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a:endParaRPr>
          </a:p>
          <a:p>
            <a:pPr marL="0" marR="0" lvl="0" indent="0" algn="just" defTabSz="407526" rtl="0" eaLnBrk="1" fontAlgn="base" latinLnBrk="0" hangingPunct="0">
              <a:lnSpc>
                <a:spcPct val="90000"/>
              </a:lnSpc>
              <a:spcBef>
                <a:spcPct val="0"/>
              </a:spcBef>
              <a:spcAft>
                <a:spcPct val="0"/>
              </a:spcAft>
              <a:buClrTx/>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a:endParaRPr>
          </a:p>
        </p:txBody>
      </p:sp>
      <p:sp>
        <p:nvSpPr>
          <p:cNvPr id="56322" name="Text Box 2"/>
          <p:cNvSpPr txBox="1">
            <a:spLocks noChangeArrowheads="1"/>
          </p:cNvSpPr>
          <p:nvPr/>
        </p:nvSpPr>
        <p:spPr bwMode="auto">
          <a:xfrm>
            <a:off x="391680" y="456841"/>
            <a:ext cx="8490240" cy="17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0000"/>
              </a:lnSpc>
              <a:spcBef>
                <a:spcPct val="0"/>
              </a:spcBef>
              <a:spcAft>
                <a:spcPct val="0"/>
              </a:spcAft>
              <a:buClrTx/>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panose="020B0502040204020203" pitchFamily="34" charset="0"/>
              </a:rPr>
              <a:t>“De todos os institutos sociais existentes na Terra,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Segoe UI" panose="020B0502040204020203" pitchFamily="34" charset="0"/>
              </a:rPr>
              <a:t>a família é o mais importante,</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panose="020B0502040204020203" pitchFamily="34" charset="0"/>
              </a:rPr>
              <a:t> do pon-to de vista dos alicerces morais que regem a vida.”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panose="020B0502040204020203" pitchFamily="34" charset="0"/>
              </a:rPr>
              <a:t>(EMMANUEL,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panose="020B0502040204020203" pitchFamily="34" charset="0"/>
              </a:rPr>
              <a:t>Vida e Sexo</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panose="020B0502040204020203" pitchFamily="34" charset="0"/>
              </a:rPr>
              <a:t>)</a:t>
            </a:r>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561" y="2449801"/>
            <a:ext cx="4898880" cy="4121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28795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9921" y="3200041"/>
            <a:ext cx="4734720" cy="3591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6" name="Text Box 2"/>
          <p:cNvSpPr txBox="1">
            <a:spLocks noChangeArrowheads="1"/>
          </p:cNvSpPr>
          <p:nvPr/>
        </p:nvSpPr>
        <p:spPr bwMode="auto">
          <a:xfrm>
            <a:off x="5201281" y="821160"/>
            <a:ext cx="1667520" cy="149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Lst>
              <a:defRPr/>
            </a:pPr>
            <a:r>
              <a:rPr kumimoji="0" lang="pt-BR" altLang="pt-BR" sz="4536" b="0" i="0" u="none" strike="noStrike" kern="1200" cap="none" spc="0" normalizeH="0" baseline="0" noProof="0" dirty="0">
                <a:ln>
                  <a:noFill/>
                </a:ln>
                <a:solidFill>
                  <a:srgbClr val="0000FF"/>
                </a:solidFill>
                <a:effectLst/>
                <a:uLnTx/>
                <a:uFillTx/>
                <a:latin typeface="Brush Script MT" panose="03060802040406070304" pitchFamily="66" charset="0"/>
                <a:ea typeface="Microsoft YaHei" panose="020B0503020204020204" pitchFamily="34" charset="-122"/>
                <a:cs typeface="+mn-cs"/>
              </a:rPr>
              <a:t>Família</a:t>
            </a:r>
          </a:p>
          <a:p>
            <a:pPr marL="0" marR="0" lvl="0" indent="0" algn="l"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Lst>
              <a:defRPr/>
            </a:pPr>
            <a:r>
              <a:rPr kumimoji="0" lang="pt-BR" altLang="pt-BR" sz="4536" b="0" i="0" u="none" strike="noStrike" kern="1200" cap="none" spc="0" normalizeH="0" baseline="0" noProof="0" dirty="0">
                <a:ln>
                  <a:noFill/>
                </a:ln>
                <a:solidFill>
                  <a:srgbClr val="0000FF"/>
                </a:solidFill>
                <a:effectLst/>
                <a:uLnTx/>
                <a:uFillTx/>
                <a:latin typeface="Brush Script MT" panose="03060802040406070304" pitchFamily="66" charset="0"/>
                <a:ea typeface="Microsoft YaHei" panose="020B0503020204020204" pitchFamily="34" charset="-122"/>
                <a:cs typeface="+mn-cs"/>
              </a:rPr>
              <a:t>clássica</a:t>
            </a:r>
          </a:p>
        </p:txBody>
      </p:sp>
      <p:sp>
        <p:nvSpPr>
          <p:cNvPr id="57347" name="Text Box 3"/>
          <p:cNvSpPr txBox="1">
            <a:spLocks noChangeArrowheads="1"/>
          </p:cNvSpPr>
          <p:nvPr/>
        </p:nvSpPr>
        <p:spPr bwMode="auto">
          <a:xfrm>
            <a:off x="1306081" y="4935241"/>
            <a:ext cx="2808000" cy="149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marL="0" marR="0" lvl="0" indent="0" algn="r"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Lst>
              <a:defRPr/>
            </a:pPr>
            <a:r>
              <a:rPr kumimoji="0" lang="pt-BR" altLang="pt-BR" sz="4536" b="0" i="0" u="none" strike="noStrike" kern="1200" cap="none" spc="0" normalizeH="0" baseline="0" noProof="0" dirty="0">
                <a:ln>
                  <a:noFill/>
                </a:ln>
                <a:solidFill>
                  <a:srgbClr val="0000FF"/>
                </a:solidFill>
                <a:effectLst/>
                <a:uLnTx/>
                <a:uFillTx/>
                <a:latin typeface="Brush Script MT" panose="03060802040406070304" pitchFamily="66" charset="0"/>
                <a:ea typeface="Microsoft YaHei" panose="020B0503020204020204" pitchFamily="34" charset="-122"/>
                <a:cs typeface="+mn-cs"/>
              </a:rPr>
              <a:t>Família com “agregados”</a:t>
            </a:r>
          </a:p>
        </p:txBody>
      </p:sp>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1" y="98281"/>
            <a:ext cx="4610880" cy="3591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8870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21" y="1437481"/>
            <a:ext cx="4898880" cy="2645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21" y="4180681"/>
            <a:ext cx="4898880" cy="2524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Text Box 3"/>
          <p:cNvSpPr txBox="1">
            <a:spLocks noChangeArrowheads="1"/>
          </p:cNvSpPr>
          <p:nvPr/>
        </p:nvSpPr>
        <p:spPr bwMode="auto">
          <a:xfrm>
            <a:off x="663841" y="392041"/>
            <a:ext cx="7891200" cy="836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0819" rIns="81638" bIns="40819"/>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0">
              <a:lnSpc>
                <a:spcPct val="102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Lst>
              <a:defRPr/>
            </a:pPr>
            <a:r>
              <a:rPr kumimoji="0" lang="pt-BR" altLang="pt-BR" sz="5443" b="0" i="0" u="none" strike="noStrike" kern="1200" cap="none" spc="0" normalizeH="0" baseline="0" noProof="0" dirty="0">
                <a:ln>
                  <a:noFill/>
                </a:ln>
                <a:solidFill>
                  <a:srgbClr val="0000FF"/>
                </a:solidFill>
                <a:effectLst/>
                <a:uLnTx/>
                <a:uFillTx/>
                <a:latin typeface="Monotype Corsiva" panose="03010101010201010101" pitchFamily="66" charset="0"/>
                <a:ea typeface="Microsoft YaHei" panose="020B0503020204020204" pitchFamily="34" charset="-122"/>
                <a:cs typeface="+mn-cs"/>
              </a:rPr>
              <a:t>Família na união homoafetiva </a:t>
            </a:r>
          </a:p>
        </p:txBody>
      </p:sp>
      <p:pic>
        <p:nvPicPr>
          <p:cNvPr id="583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241" y="1469160"/>
            <a:ext cx="3591360" cy="505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853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4262" y="624468"/>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TERCEIRA</a:t>
            </a:r>
          </a:p>
        </p:txBody>
      </p:sp>
      <p:sp>
        <p:nvSpPr>
          <p:cNvPr id="4" name="Retângulo 3"/>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DAS LEIS MORAIS</a:t>
            </a:r>
          </a:p>
        </p:txBody>
      </p:sp>
      <p:sp>
        <p:nvSpPr>
          <p:cNvPr id="5" name="Retângulo 4"/>
          <p:cNvSpPr/>
          <p:nvPr/>
        </p:nvSpPr>
        <p:spPr>
          <a:xfrm>
            <a:off x="1773044" y="5073805"/>
            <a:ext cx="66349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V – DA LEI DE CONSERVAÇÃO</a:t>
            </a:r>
          </a:p>
        </p:txBody>
      </p:sp>
    </p:spTree>
    <p:extLst>
      <p:ext uri="{BB962C8B-B14F-4D97-AF65-F5344CB8AC3E}">
        <p14:creationId xmlns:p14="http://schemas.microsoft.com/office/powerpoint/2010/main" val="179256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5130" y="693815"/>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ctr"/>
                      <a:r>
                        <a:rPr lang="pt-BR" sz="2000" dirty="0">
                          <a:solidFill>
                            <a:srgbClr val="FFFF00"/>
                          </a:solidFill>
                        </a:rPr>
                        <a:t>V - PRIVAÇÕES VOLUNTÁRIAS. MORTIFICAÇÕES</a:t>
                      </a:r>
                    </a:p>
                    <a:p>
                      <a:pPr algn="just"/>
                      <a:endParaRPr lang="pt-BR" sz="2000" dirty="0"/>
                    </a:p>
                    <a:p>
                      <a:pPr algn="just"/>
                      <a:r>
                        <a:rPr lang="pt-BR" sz="2000" dirty="0"/>
                        <a:t>718.	A lei de conservação obriga-nos a prover as necessidades do corpo?</a:t>
                      </a:r>
                    </a:p>
                    <a:p>
                      <a:pPr algn="just"/>
                      <a:endParaRPr lang="pt-BR" sz="2000" dirty="0"/>
                    </a:p>
                    <a:p>
                      <a:pPr algn="just"/>
                      <a:r>
                        <a:rPr lang="pt-BR" sz="2000" dirty="0">
                          <a:solidFill>
                            <a:srgbClr val="FFFF00"/>
                          </a:solidFill>
                        </a:rPr>
                        <a:t>R.	Sim, pois sem a energia e a saúde o trabalho é impossível.</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15130" y="3275906"/>
          <a:ext cx="7857461" cy="25387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38740">
                <a:tc>
                  <a:txBody>
                    <a:bodyPr/>
                    <a:lstStyle/>
                    <a:p>
                      <a:pPr algn="just"/>
                      <a:endParaRPr lang="pt-BR" sz="2000" dirty="0"/>
                    </a:p>
                    <a:p>
                      <a:pPr algn="just"/>
                      <a:r>
                        <a:rPr lang="pt-BR" sz="2000" dirty="0"/>
                        <a:t>719.	O homem é censurável por procurar o bem-estar?</a:t>
                      </a:r>
                    </a:p>
                    <a:p>
                      <a:pPr algn="just"/>
                      <a:endParaRPr lang="pt-BR" sz="2000" dirty="0"/>
                    </a:p>
                    <a:p>
                      <a:pPr algn="just"/>
                      <a:r>
                        <a:rPr lang="pt-BR" sz="2000" dirty="0">
                          <a:solidFill>
                            <a:srgbClr val="FFFF00"/>
                          </a:solidFill>
                        </a:rPr>
                        <a:t>R. O bem-estar é um desejo natural. Deus só proíbe o abuso, por ser contrário à conservação, e não considera um crime a procura do bem-estar, se este não for conquistado às expensas de alguém e se não enfraquecer as vossas forças morais nem as vossas forças físicas.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48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391680" y="456841"/>
            <a:ext cx="8490240" cy="5221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marL="215900" indent="-2159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195843" marR="0" lvl="0" indent="-195843" algn="just" defTabSz="407526" rtl="0" eaLnBrk="1" fontAlgn="base" latinLnBrk="0" hangingPunct="0">
              <a:lnSpc>
                <a:spcPct val="91000"/>
              </a:lnSpc>
              <a:spcBef>
                <a:spcPct val="0"/>
              </a:spcBef>
              <a:spcAft>
                <a:spcPts val="2574"/>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No artigo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As mulheres têm alma?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publi-cado na </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Revista Espírita 1866</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Allan Kardec tece algumas considerações interessantes, entre as quais destacamos essa:</a:t>
            </a:r>
          </a:p>
          <a:p>
            <a:pPr marL="195843" marR="0" lvl="0" indent="-195843" algn="just"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“Mudando de sexo, poderá, pois, sob essa i</a:t>
            </a:r>
            <a:r>
              <a:rPr kumimoji="0" lang="pt-BR" altLang="pt-BR" sz="2903" b="0" i="0" u="sng"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m</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pressão e em sua nova encarnação, conser-var os gostos, as tendências e o caráter ine-rentes ao sexo que acaba de deixar. Assim se explicam certas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anomalias aparentes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que se notam no caráter de certos homens e de certas mulheres.”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(KARDEC,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Revista Espírita 1866</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195843" marR="0" lvl="0" indent="-195843" algn="ctr" defTabSz="407526" rtl="0" eaLnBrk="1" fontAlgn="base" latinLnBrk="0" hangingPunct="0">
              <a:lnSpc>
                <a:spcPct val="94000"/>
              </a:lnSpc>
              <a:spcBef>
                <a:spcPct val="0"/>
              </a:spcBef>
              <a:spcAft>
                <a:spcPts val="511"/>
              </a:spcAft>
              <a:buClr>
                <a:srgbClr val="000000"/>
              </a:buClr>
              <a:buSzPct val="45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9288266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391681" y="456841"/>
            <a:ext cx="8555040" cy="6102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0000"/>
              </a:lnSpc>
              <a:spcBef>
                <a:spcPct val="0"/>
              </a:spcBef>
              <a:spcAft>
                <a:spcPts val="2574"/>
              </a:spcAft>
              <a:buClr>
                <a:srgbClr val="000000"/>
              </a:buClr>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90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 instituto da família é organizado no plano espiritual, antes de projetar-se na </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Terra?</a:t>
            </a:r>
          </a:p>
          <a:p>
            <a:pPr marL="0" marR="0" lvl="0" indent="0" algn="just" defTabSz="407526" rtl="0" eaLnBrk="1" fontAlgn="base" latinLnBrk="0" hangingPunct="0">
              <a:lnSpc>
                <a:spcPct val="90000"/>
              </a:lnSpc>
              <a:spcBef>
                <a:spcPct val="0"/>
              </a:spcBef>
              <a:spcAft>
                <a:spcPts val="1293"/>
              </a:spcAft>
              <a:buClr>
                <a:srgbClr val="000000"/>
              </a:buClr>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O colégio familiar tem suas origens sagradas na esfera espiritual.</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Em seus laços, reúnem-se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mn-cs"/>
              </a:rPr>
              <a:t>todos aqueles que se comprometeram, no Além, a desenvolver na Terra uma tarefa construtiva de fraternidade real e definitiva.</a:t>
            </a:r>
          </a:p>
          <a:p>
            <a:pPr marL="0" marR="0" lvl="0" indent="0" algn="just" defTabSz="407526" rtl="0" eaLnBrk="1" fontAlgn="base" latinLnBrk="0" hangingPunct="0">
              <a:lnSpc>
                <a:spcPct val="90000"/>
              </a:lnSpc>
              <a:spcBef>
                <a:spcPct val="0"/>
              </a:spcBef>
              <a:spcAft>
                <a:spcPct val="0"/>
              </a:spcAft>
              <a:buClr>
                <a:srgbClr val="000000"/>
              </a:buClr>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Preponderam nesse instituto divino os elos do amor, fundidos nas experiências de outras eras; todavia,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ai acorrem igualmente os ódios e as perseguições do pretérito obscuro,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 fim de se transfundirem em solidariedade frater-nal, com vistas ao futuro.</a:t>
            </a:r>
          </a:p>
          <a:p>
            <a:pPr marL="0" marR="0" lvl="0" indent="0" algn="r" defTabSz="407526" rtl="0" eaLnBrk="1" fontAlgn="base" latinLnBrk="0" hangingPunct="0">
              <a:lnSpc>
                <a:spcPct val="90000"/>
              </a:lnSpc>
              <a:spcBef>
                <a:spcPct val="0"/>
              </a:spcBef>
              <a:spcAft>
                <a:spcPct val="0"/>
              </a:spcAft>
              <a:buClr>
                <a:srgbClr val="000000"/>
              </a:buClr>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==&gt;</a:t>
            </a:r>
          </a:p>
        </p:txBody>
      </p:sp>
    </p:spTree>
    <p:extLst>
      <p:ext uri="{BB962C8B-B14F-4D97-AF65-F5344CB8AC3E}">
        <p14:creationId xmlns:p14="http://schemas.microsoft.com/office/powerpoint/2010/main" val="1996925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391680" y="456841"/>
            <a:ext cx="8490240" cy="4583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0000"/>
              </a:lnSpc>
              <a:spcBef>
                <a:spcPct val="0"/>
              </a:spcBef>
              <a:spcAft>
                <a:spcPts val="1293"/>
              </a:spcAft>
              <a:buClr>
                <a:srgbClr val="000000"/>
              </a:buClr>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É nas dificuldades provadas em comum, nas dores e nas experiências recebidas na mes-ma estrada de evolução redentora, que se olvidam as amarguras do passado longínquo,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transformando-se todos os sentimentos infe-riores em expressões regeneradas e santifi-cadas.</a:t>
            </a:r>
          </a:p>
          <a:p>
            <a:pPr marL="0" marR="0" lvl="0" indent="0" algn="just" defTabSz="407526" rtl="0" eaLnBrk="1" fontAlgn="base" latinLnBrk="0" hangingPunct="0">
              <a:lnSpc>
                <a:spcPct val="90000"/>
              </a:lnSpc>
              <a:spcBef>
                <a:spcPct val="0"/>
              </a:spcBef>
              <a:spcAft>
                <a:spcPct val="0"/>
              </a:spcAft>
              <a:buClr>
                <a:srgbClr val="000000"/>
              </a:buClr>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Purificadas as afeições, acima dos laços do sangue, o sagrado instituto da família se per-petua no Infinito, através dos laços imperecí-veis do Espírito.”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(EMMANUEL,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 Consolador</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p:txBody>
      </p:sp>
    </p:spTree>
    <p:extLst>
      <p:ext uri="{BB962C8B-B14F-4D97-AF65-F5344CB8AC3E}">
        <p14:creationId xmlns:p14="http://schemas.microsoft.com/office/powerpoint/2010/main" val="2454664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1"/>
          <p:cNvSpPr txBox="1">
            <a:spLocks noChangeArrowheads="1"/>
          </p:cNvSpPr>
          <p:nvPr/>
        </p:nvSpPr>
        <p:spPr bwMode="auto">
          <a:xfrm>
            <a:off x="456481" y="273961"/>
            <a:ext cx="8220960" cy="562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62466" name="Text Box 2"/>
          <p:cNvSpPr txBox="1">
            <a:spLocks noChangeArrowheads="1"/>
          </p:cNvSpPr>
          <p:nvPr/>
        </p:nvSpPr>
        <p:spPr bwMode="auto">
          <a:xfrm>
            <a:off x="456481" y="138601"/>
            <a:ext cx="8229600" cy="562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62467" name="Text Box 3"/>
          <p:cNvSpPr txBox="1">
            <a:spLocks noChangeArrowheads="1"/>
          </p:cNvSpPr>
          <p:nvPr/>
        </p:nvSpPr>
        <p:spPr bwMode="auto">
          <a:xfrm>
            <a:off x="391680" y="456841"/>
            <a:ext cx="8490240" cy="4433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0000"/>
              </a:lnSpc>
              <a:spcBef>
                <a:spcPct val="0"/>
              </a:spcBef>
              <a:spcAft>
                <a:spcPct val="0"/>
              </a:spcAft>
              <a:buClrTx/>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Os filhos,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porém, não são realizações fortui-tas, decorrentes de circunstâncias secundá-rias, na vida.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Procedem de compromissos aceitos antes da reencarnação pelos futuros progenitores,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de modo a edificarem a família de que necessitam para a própria evolução.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É-lhes lícito adiar a recepção de Espíritos que lhes são vinculados,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impossibilitando mesmo que se reencarnem por seu intermédio.”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(JOANNA DE ÂNGELIS,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S.O.S. Família</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311045" marR="0" lvl="0" indent="0" algn="ctr" defTabSz="407526" rtl="0" eaLnBrk="1" fontAlgn="base" latinLnBrk="0" hangingPunct="0">
              <a:lnSpc>
                <a:spcPct val="93000"/>
              </a:lnSpc>
              <a:spcBef>
                <a:spcPct val="0"/>
              </a:spcBef>
              <a:spcAft>
                <a:spcPct val="0"/>
              </a:spcAft>
              <a:buClrTx/>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276373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63490" name="Text Box 2"/>
          <p:cNvSpPr txBox="1">
            <a:spLocks noChangeArrowheads="1"/>
          </p:cNvSpPr>
          <p:nvPr/>
        </p:nvSpPr>
        <p:spPr bwMode="auto">
          <a:xfrm>
            <a:off x="522721" y="261001"/>
            <a:ext cx="8229600" cy="562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63491" name="Text Box 3"/>
          <p:cNvSpPr txBox="1">
            <a:spLocks noChangeArrowheads="1"/>
          </p:cNvSpPr>
          <p:nvPr/>
        </p:nvSpPr>
        <p:spPr bwMode="auto">
          <a:xfrm>
            <a:off x="391680" y="435241"/>
            <a:ext cx="8490240" cy="4419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0000"/>
              </a:lnSpc>
              <a:spcBef>
                <a:spcPct val="0"/>
              </a:spcBef>
              <a:spcAft>
                <a:spcPct val="0"/>
              </a:spcAft>
              <a:buClrTx/>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panose="020B0604020202020204" pitchFamily="34" charset="0"/>
              </a:rPr>
              <a:t>Os que encarnam numa família,</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sobretudo como parentes próximos, são, as mais das vezes,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panose="020B0604020202020204" pitchFamily="34" charset="0"/>
              </a:rPr>
              <a:t>Espíritos simpáticos,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ligados por an-teriores relações, que se expressam por uma afeição recíproca na vida terrena. Mas, tam-bém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panose="020B0604020202020204" pitchFamily="34" charset="0"/>
              </a:rPr>
              <a:t>pode acontecer sejam completamente estranhos uns aos outros esses Espíritos afastados entre si por antipatias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igualmente anteriores, que se traduzem na Terra por um mútuo antagonismo, que aí lhes servem de provação. […].”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(KARDEC,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ESE</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cap. XIV)</a:t>
            </a:r>
          </a:p>
        </p:txBody>
      </p:sp>
    </p:spTree>
    <p:extLst>
      <p:ext uri="{BB962C8B-B14F-4D97-AF65-F5344CB8AC3E}">
        <p14:creationId xmlns:p14="http://schemas.microsoft.com/office/powerpoint/2010/main" val="41521340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64514" name="Text Box 2"/>
          <p:cNvSpPr txBox="1">
            <a:spLocks noChangeArrowheads="1"/>
          </p:cNvSpPr>
          <p:nvPr/>
        </p:nvSpPr>
        <p:spPr bwMode="auto">
          <a:xfrm>
            <a:off x="456481" y="273961"/>
            <a:ext cx="8490240" cy="534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64515" name="Text Box 3"/>
          <p:cNvSpPr txBox="1">
            <a:spLocks noChangeArrowheads="1"/>
          </p:cNvSpPr>
          <p:nvPr/>
        </p:nvSpPr>
        <p:spPr bwMode="auto">
          <a:xfrm>
            <a:off x="391680" y="456841"/>
            <a:ext cx="8490240" cy="3922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0000"/>
              </a:lnSpc>
              <a:spcBef>
                <a:spcPct val="0"/>
              </a:spcBef>
              <a:spcAft>
                <a:spcPct val="0"/>
              </a:spcAft>
              <a:buClrTx/>
              <a:buSzPct val="100000"/>
              <a:buFont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Arial" panose="020B0604020202020204" pitchFamily="34" charset="0"/>
              </a:rPr>
              <a:t>Deus permite que, nas famílias, ocor-ram encarnações de Espíritos antipáticos ou estranhos,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com duplo </a:t>
            </a:r>
            <a:r>
              <a:rPr kumimoji="0" lang="pt-BR" altLang="pt-BR" sz="2903" b="0"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Arial" panose="020B0604020202020204" pitchFamily="34" charset="0"/>
              </a:rPr>
              <a:t>objetivo de servir de prova para uns e, para outros, de meio de progresso.</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Assim, </a:t>
            </a:r>
            <a:r>
              <a:rPr kumimoji="0" lang="pt-BR" altLang="pt-BR" sz="2903" b="0" i="0" u="none" strike="noStrike" kern="1200" cap="none" spc="0" normalizeH="0" baseline="0" noProof="0" dirty="0">
                <a:ln>
                  <a:noFill/>
                </a:ln>
                <a:solidFill>
                  <a:srgbClr val="FF00FF"/>
                </a:solidFill>
                <a:effectLst/>
                <a:uLnTx/>
                <a:uFillTx/>
                <a:latin typeface="Verdana" panose="020B0604030504040204" pitchFamily="34" charset="0"/>
                <a:ea typeface="Microsoft YaHei" panose="020B0503020204020204" pitchFamily="34" charset="-122"/>
                <a:cs typeface="Arial" panose="020B0604020202020204" pitchFamily="34" charset="0"/>
              </a:rPr>
              <a:t>os maus se melhoram pouco a pouco, ao contato dos bons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e por efeito dos cuidados que se lhes dispensam. O caráter deles se abranda, seus costumes se apuram, as antipatias se esvaem.”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(KARDEC, </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ESE</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Arial" panose="020B0604020202020204" pitchFamily="34" charset="0"/>
              </a:rPr>
              <a:t>, cap. IV)</a:t>
            </a:r>
          </a:p>
        </p:txBody>
      </p:sp>
    </p:spTree>
    <p:extLst>
      <p:ext uri="{BB962C8B-B14F-4D97-AF65-F5344CB8AC3E}">
        <p14:creationId xmlns:p14="http://schemas.microsoft.com/office/powerpoint/2010/main" val="3213395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456481" y="1201321"/>
            <a:ext cx="8490240" cy="4978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628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91000"/>
              </a:lnSpc>
              <a:spcBef>
                <a:spcPct val="0"/>
              </a:spcBef>
              <a:spcAft>
                <a:spcPts val="2574"/>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3175"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Pergunta:</a:t>
            </a:r>
          </a:p>
          <a:p>
            <a:pPr marL="0" marR="0" lvl="0" indent="0" algn="ctr" defTabSz="407526" rtl="0" eaLnBrk="1" fontAlgn="base" latinLnBrk="0" hangingPunct="0">
              <a:lnSpc>
                <a:spcPct val="91000"/>
              </a:lnSpc>
              <a:spcBef>
                <a:spcPct val="0"/>
              </a:spcBef>
              <a:spcAft>
                <a:spcPts val="2574"/>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3175"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 viver em sociedade só se aplica aos Espíritos encarnados ou também vale para os Espíritos errantes?</a:t>
            </a:r>
          </a:p>
          <a:p>
            <a:pPr marL="0" marR="0" lvl="0" indent="0" algn="ct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3175"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ct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3175"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ct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3175"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ctr" defTabSz="407526" rtl="0" eaLnBrk="1" fontAlgn="base" latinLnBrk="0" hangingPunct="0">
              <a:lnSpc>
                <a:spcPct val="84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3175"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a:p>
            <a:pPr marL="0" marR="0" lvl="0" indent="0" algn="ctr"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2449"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747071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1"/>
          <p:cNvSpPr txBox="1">
            <a:spLocks noChangeArrowheads="1"/>
          </p:cNvSpPr>
          <p:nvPr/>
        </p:nvSpPr>
        <p:spPr bwMode="auto">
          <a:xfrm>
            <a:off x="391680" y="456841"/>
            <a:ext cx="8490240" cy="5225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3178"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07526" rtl="0" eaLnBrk="1" fontAlgn="base" latinLnBrk="0" hangingPunct="0">
              <a:lnSpc>
                <a:spcPct val="91000"/>
              </a:lnSpc>
              <a:spcBef>
                <a:spcPct val="0"/>
              </a:spcBef>
              <a:spcAft>
                <a:spcPts val="2574"/>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Em </a:t>
            </a:r>
            <a:r>
              <a:rPr kumimoji="0" lang="pt-BR" altLang="pt-BR" sz="2903" b="0" i="1"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mn-cs"/>
              </a:rPr>
              <a:t>O Livro dos Espíritos,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encontramos que os Espíritos das diferentes ordens:</a:t>
            </a:r>
          </a:p>
          <a:p>
            <a:pPr marL="0" marR="0" lvl="0" indent="0" algn="just" defTabSz="407526" rtl="0" eaLnBrk="1" fontAlgn="base" latinLnBrk="0" hangingPunct="0">
              <a:lnSpc>
                <a:spcPct val="91000"/>
              </a:lnSpc>
              <a:spcBef>
                <a:spcPct val="0"/>
              </a:spcBef>
              <a:spcAft>
                <a:spcPts val="2574"/>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903" b="0" i="0" u="none" strike="noStrike" kern="1200" cap="none" spc="0" normalizeH="0" baseline="0" noProof="0" dirty="0">
                <a:ln>
                  <a:noFill/>
                </a:ln>
                <a:solidFill>
                  <a:srgbClr val="FF0000"/>
                </a:solidFill>
                <a:effectLst/>
                <a:uLnTx/>
                <a:uFillTx/>
                <a:latin typeface="Verdana" panose="020B0604030504040204" pitchFamily="34" charset="0"/>
                <a:ea typeface="Microsoft YaHei" panose="020B0503020204020204" pitchFamily="34" charset="-122"/>
                <a:cs typeface="+mn-cs"/>
              </a:rPr>
              <a:t>Constituem um mundo do qual o vosso é pálido reflexo. Os da mesma categoria se reúnem por uma espécie de afinidade e for-mam grupos ou famílias,</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unidos pelos laços da simpatia e pelos fins a que visam: os bons, pelo desejo de fazerem o bem; os maus, pelo de fazerem o mal, pela vergonha de suas faltas e pela </a:t>
            </a:r>
            <a:r>
              <a:rPr kumimoji="0" lang="pt-BR" altLang="pt-BR" sz="2903" b="0" i="0" u="none" strike="noStrike" kern="1200" cap="none" spc="0" normalizeH="0" baseline="0" noProof="0" dirty="0">
                <a:ln>
                  <a:noFill/>
                </a:ln>
                <a:solidFill>
                  <a:srgbClr val="6600CC"/>
                </a:solidFill>
                <a:effectLst/>
                <a:uLnTx/>
                <a:uFillTx/>
                <a:latin typeface="Verdana" panose="020B0604030504040204" pitchFamily="34" charset="0"/>
                <a:ea typeface="Microsoft YaHei" panose="020B0503020204020204" pitchFamily="34" charset="-122"/>
                <a:cs typeface="+mn-cs"/>
              </a:rPr>
              <a:t>necessidade de se acharem entre os que se lhes assemelham.</a:t>
            </a: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r>
              <a:rPr kumimoji="0" lang="pt-BR" altLang="pt-BR" sz="2177"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LE</a:t>
            </a:r>
            <a:r>
              <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q. 278)</a:t>
            </a:r>
          </a:p>
        </p:txBody>
      </p:sp>
    </p:spTree>
    <p:extLst>
      <p:ext uri="{BB962C8B-B14F-4D97-AF65-F5344CB8AC3E}">
        <p14:creationId xmlns:p14="http://schemas.microsoft.com/office/powerpoint/2010/main" val="3990651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1" y="56521"/>
            <a:ext cx="9142560" cy="6765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47061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1" y="98281"/>
            <a:ext cx="8948160" cy="66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1982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4" y="931496"/>
          <a:ext cx="7857461" cy="137627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376276">
                <a:tc>
                  <a:txBody>
                    <a:bodyPr/>
                    <a:lstStyle/>
                    <a:p>
                      <a:pPr algn="just"/>
                      <a:r>
                        <a:rPr lang="pt-BR" sz="2000" dirty="0"/>
                        <a:t>720.	As privações voluntárias, com vistas a uma expiação igualmente voluntária, têm algum mérito aos olhos de Deus?</a:t>
                      </a:r>
                    </a:p>
                    <a:p>
                      <a:pPr algn="just"/>
                      <a:endParaRPr lang="pt-BR" sz="2000" dirty="0"/>
                    </a:p>
                    <a:p>
                      <a:pPr algn="just"/>
                      <a:r>
                        <a:rPr lang="pt-BR" sz="2000" dirty="0">
                          <a:solidFill>
                            <a:srgbClr val="FFFF00"/>
                          </a:solidFill>
                        </a:rPr>
                        <a:t>R. Fazei o bem aos outros e tereis maior mérito.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3" y="2703689"/>
          <a:ext cx="7857461" cy="284367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43671">
                <a:tc>
                  <a:txBody>
                    <a:bodyPr/>
                    <a:lstStyle/>
                    <a:p>
                      <a:pPr algn="just"/>
                      <a:endParaRPr lang="pt-BR" sz="2000" dirty="0"/>
                    </a:p>
                    <a:p>
                      <a:pPr algn="just"/>
                      <a:r>
                        <a:rPr lang="pt-BR" sz="2000" dirty="0"/>
                        <a:t>720-a. Há privações voluntárias que sejam meritórias?</a:t>
                      </a:r>
                    </a:p>
                    <a:p>
                      <a:pPr algn="just"/>
                      <a:endParaRPr lang="pt-BR" sz="2000" dirty="0"/>
                    </a:p>
                    <a:p>
                      <a:pPr algn="just"/>
                      <a:r>
                        <a:rPr lang="pt-BR" sz="2000" dirty="0">
                          <a:solidFill>
                            <a:srgbClr val="FFFF00"/>
                          </a:solidFill>
                        </a:rPr>
                        <a:t>R. Sim: a privação dos prazeres inúteis, porque liberta o homem da matéria e eleva sua alma. O meritório é resistir à tentação que vos convida aos excessos e ao gozo das coisas inúteis, é retirar do necessário para dar aos que o não têm. Se a privação nada mais for que um fingimento será apenas uma irrisão.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12907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1"/>
          <p:cNvSpPr txBox="1">
            <a:spLocks noChangeArrowheads="1"/>
          </p:cNvSpPr>
          <p:nvPr/>
        </p:nvSpPr>
        <p:spPr bwMode="auto">
          <a:xfrm>
            <a:off x="456481" y="273961"/>
            <a:ext cx="8228160" cy="5307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Segoe UI"/>
            </a:endParaRP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1" y="98281"/>
            <a:ext cx="8948160" cy="66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079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391680" y="347401"/>
            <a:ext cx="8490240" cy="419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6957"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91000"/>
              </a:lnSpc>
              <a:spcBef>
                <a:spcPct val="0"/>
              </a:spcBef>
              <a:spcAft>
                <a:spcPts val="1293"/>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358"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Referências bibliográficas:</a:t>
            </a: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CALLIGARIS, R. </a:t>
            </a:r>
            <a:r>
              <a:rPr kumimoji="0" lang="pt-BR" altLang="pt-BR" sz="163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As leis morais</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Rio de Janeiro: FEB, 1989.</a:t>
            </a: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FRANCO, D. P. </a:t>
            </a:r>
            <a:r>
              <a:rPr kumimoji="0" lang="pt-BR" altLang="pt-BR" sz="163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Leis morais da vida</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Salvador: LEAL, 1987.</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KARDEC, A. </a:t>
            </a:r>
            <a:r>
              <a:rPr kumimoji="0" lang="pt-BR" altLang="pt-BR" sz="163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 Livro dos Espíritos</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Rio de Janeiro: FEB, 2007a.</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KARDEC, A. </a:t>
            </a:r>
            <a:r>
              <a:rPr kumimoji="0" lang="pt-BR" altLang="pt-BR" sz="163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Revista Espírita 1866</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Araras, SP: IDE, 1993b.</a:t>
            </a:r>
          </a:p>
          <a:p>
            <a:pPr marL="0" marR="0" lvl="0" indent="0" algn="just"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SIMONETTI, R. </a:t>
            </a:r>
            <a:r>
              <a:rPr kumimoji="0" lang="pt-BR" altLang="pt-BR" sz="163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 constituição divina</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Bauru, SP: Graf. São João, 1989.</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FRANCO, D. P. </a:t>
            </a:r>
            <a:r>
              <a:rPr kumimoji="0" lang="pt-BR" altLang="pt-BR" sz="163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S.O.S. Família</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Salvador: LEAL, 2000.</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KARDEC, A. </a:t>
            </a:r>
            <a:r>
              <a:rPr kumimoji="0" lang="pt-BR" altLang="pt-BR" sz="163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 Evangelho Segundo o Espiritismo</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Rio de Janeiro: FEB, 1982.</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XAVIER, F. C. </a:t>
            </a:r>
            <a:r>
              <a:rPr kumimoji="0" lang="pt-BR" altLang="pt-BR" sz="163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O Consolado</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r. Rio de Janeiro: FEB, 1986.</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XAVIER, F. C. </a:t>
            </a:r>
            <a:r>
              <a:rPr kumimoji="0" lang="pt-BR" altLang="pt-BR" sz="1633"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Vida e Sexo</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Rio de Janeiro: FEB, 2010.</a:t>
            </a:r>
          </a:p>
          <a:p>
            <a:pPr marL="0" marR="0" lvl="0" indent="0" algn="just"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Associação Espírita de Cotia, </a:t>
            </a:r>
            <a:r>
              <a:rPr kumimoji="0" lang="pt-BR" altLang="pt-BR" sz="1814" b="0" i="1"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ESDE – Estudo Sistematizado da Doutrina Espírita</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4066068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1"/>
          <p:cNvSpPr txBox="1">
            <a:spLocks noChangeArrowheads="1"/>
          </p:cNvSpPr>
          <p:nvPr/>
        </p:nvSpPr>
        <p:spPr bwMode="auto">
          <a:xfrm>
            <a:off x="391680" y="212041"/>
            <a:ext cx="8490240" cy="65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6957"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2358"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Imagens:</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Capa:</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http://1.bp.blogspot.com/-FZszZtN8HkY/TqHlGaysMiI/AAAAAAAADlk/Pe5Z5ed9Q-8/s1600/operarios50.jpg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Búfalos</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http://2.bp.blogspot.com/-BGDSf8m23eU/UYutqW9rTnI/AAAAAAABg-o/q30jJIZF0TQ/s640/caters_buffalo_chase_lion_0.jpg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Abelhas:</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http://www.cpt.com.br/imagens/enviadas/materias/materia4683/abelhas-2.jpg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Gorilas</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http://imagenes.4ever.eu/data/download/animales/salvajes/gorilas-171972.jpg</a:t>
            </a:r>
          </a:p>
          <a:p>
            <a:pPr marL="0" marR="0" lvl="0" indent="0" algn="l" defTabSz="407526" rtl="0" eaLnBrk="1" fontAlgn="base" latinLnBrk="0" hangingPunct="0">
              <a:lnSpc>
                <a:spcPct val="91000"/>
              </a:lnSpc>
              <a:spcBef>
                <a:spcPct val="0"/>
              </a:spcBef>
              <a:spcAft>
                <a:spcPct val="0"/>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Evolução</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http://mandyevebarnett.files.wordpress.com/2013/11/evolution-of-humans.jpg</a:t>
            </a:r>
          </a:p>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Australopithecus</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http://www.sciencevisualization.com/wp-content/uploads/2011/02/hominins.jpg</a:t>
            </a:r>
          </a:p>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Proteção mútua</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http://bp2.blogger.com/_FmxKih69bTo/R-l3i7Ts0DI/AAAAAAAAAAk/NmROx-b41To/s320/005.bmp</a:t>
            </a:r>
          </a:p>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Alimentação</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http://i1.ytimg.com/vi/GMvprzmkz9o/hqdefault.jpg</a:t>
            </a:r>
          </a:p>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Kardec frase:</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http://kdfrases.com/frases-imagens/frase-o-egoismo-e-a-fonte-de-todos-os-vicios-como-a-caridade-e-a-fonte-de-todas-as-virtudes-allan-kardec-91650.jpg</a:t>
            </a:r>
          </a:p>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Madre Tereza frase:</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http://img.desmotivaciones.es/201407/sentimientos-desmotivaciones-27.jpg</a:t>
            </a:r>
          </a:p>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Eremita:</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http://www.rudybandiera.com/wp-content/uploads/2010/09/eremita.jpg</a:t>
            </a:r>
          </a:p>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697697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391680" y="212041"/>
            <a:ext cx="8490240" cy="65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736" rIns="0" bIns="0" anchor="ct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814"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Convento da Penha:</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http://1.bp.blogspot.com/_vs5av4bJek0/TK4OfnxQsiI/AAAAAAAAAHA/pklfYk7gZ_Q/s1600/Morro+do+Convento.jpg</a:t>
            </a:r>
          </a:p>
          <a:p>
            <a:pPr marL="0" marR="0" lvl="0" indent="0" algn="l" defTabSz="407526" rtl="0" eaLnBrk="1" fontAlgn="base" latinLnBrk="0" hangingPunct="0">
              <a:lnSpc>
                <a:spcPct val="91000"/>
              </a:lnSpc>
              <a:spcBef>
                <a:spcPct val="0"/>
              </a:spcBef>
              <a:spcAft>
                <a:spcPts val="261"/>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814"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Mosteiro</a:t>
            </a:r>
            <a:r>
              <a:rPr kumimoji="0" lang="pt-BR" altLang="pt-BR" sz="1814"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http://bocaberta.org/wp-content/uploads/2009/07/Taung-Kalat-mosteiro-3.jpg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Família: </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http://www.institutoprobem.org.br/wp-content/uploads/2012/01/01-Fonte-radioculturafoz.com_.br_.jpg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Família Clássica: </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http://plenitudewebradio.com.br/wp-content/uploads/2014/07/seja-um-influeciador-de-sua-familia-plenitude-web-radio.jpg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Família agregados: </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http://cristianismototal.files.wordpress.com/2014/07/familia1-1.jpg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Eu vos declaro...</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http://girasp.com.br/wp-content/uploads/2014/07/eu-vos-declaro_documentario.png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União homemxhomem, mulherxmulher:</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http://bulevoador.com.br/wp-content/uploads/2011/05/uni%C3%A3o-estavel.jpg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União homoafetiva</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http://mesquita.blog.br/wp-content/uploads/2011/10/Bog-do-Mesquita-PL-39-Uni%C3%A3o-Homoafetiva.jpg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Colônia Nosso Lar</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 http://wallpaper.ultradownloads.com.br/269341_Papel-de-Parede-Nosso-Lar-O-Filme_1280x1024.jpg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r>
              <a:rPr kumimoji="0" lang="pt-BR" altLang="pt-BR" sz="1633" b="1"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Colônias Espirituais no Brasil: </a:t>
            </a:r>
            <a:r>
              <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rPr>
              <a:t>http://www.deldebbio.com.br/wp-content/uploads/2013/03/Colonias-espirituais-no-brasil.jpg</a:t>
            </a:r>
          </a:p>
          <a:p>
            <a:pPr marL="0" marR="0" lvl="0" indent="0" algn="l" defTabSz="407526" rtl="0" eaLnBrk="1" fontAlgn="base" latinLnBrk="0" hangingPunct="0">
              <a:lnSpc>
                <a:spcPct val="91000"/>
              </a:lnSpc>
              <a:spcBef>
                <a:spcPct val="0"/>
              </a:spcBef>
              <a:spcAft>
                <a:spcPts val="522"/>
              </a:spcAft>
              <a:buClr>
                <a:srgbClr val="000000"/>
              </a:buClr>
              <a:buSzPct val="100000"/>
              <a:buFontTx/>
              <a:buNone/>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defRPr/>
            </a:pPr>
            <a:endParaRPr kumimoji="0" lang="pt-BR" altLang="pt-BR" sz="163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7782218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456481" y="230761"/>
            <a:ext cx="8170560" cy="5663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07526" rtl="0" eaLnBrk="1" fontAlgn="base" latinLnBrk="0" hangingPunct="0">
              <a:lnSpc>
                <a:spcPct val="93000"/>
              </a:lnSpc>
              <a:spcBef>
                <a:spcPct val="0"/>
              </a:spcBef>
              <a:spcAft>
                <a:spcPct val="0"/>
              </a:spcAft>
              <a:buClr>
                <a:srgbClr val="000000"/>
              </a:buClr>
              <a:buSzPct val="100000"/>
              <a:buFontTx/>
              <a:buNone/>
              <a:tabLst/>
              <a:defRPr/>
            </a:pPr>
            <a:endParaRPr kumimoji="0" lang="pt-BR" sz="1633"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Segoe UI"/>
            </a:endParaRPr>
          </a:p>
        </p:txBody>
      </p:sp>
      <p:sp>
        <p:nvSpPr>
          <p:cNvPr id="73730" name="Text Box 2"/>
          <p:cNvSpPr txBox="1">
            <a:spLocks noChangeArrowheads="1"/>
          </p:cNvSpPr>
          <p:nvPr/>
        </p:nvSpPr>
        <p:spPr bwMode="auto">
          <a:xfrm>
            <a:off x="522721" y="1660681"/>
            <a:ext cx="8163360" cy="49737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29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marL="311045" marR="0" lvl="0" indent="0" algn="ct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3175"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Segoe UI" panose="020B0502040204020203" pitchFamily="34" charset="0"/>
              </a:rPr>
              <a:t>Site:</a:t>
            </a:r>
          </a:p>
          <a:p>
            <a:pPr marL="311045" marR="0" lvl="0" indent="0" algn="ct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3175"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Segoe UI" panose="020B0502040204020203" pitchFamily="34" charset="0"/>
              </a:rPr>
              <a:t>www.paulosnetos.net</a:t>
            </a:r>
          </a:p>
          <a:p>
            <a:pPr marL="311045" marR="0" lvl="0" indent="0" algn="ct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3175"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Segoe UI" panose="020B0502040204020203" pitchFamily="34" charset="0"/>
            </a:endParaRPr>
          </a:p>
          <a:p>
            <a:pPr marL="311045" marR="0" lvl="0" indent="0" algn="ct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3175"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Segoe UI" panose="020B0502040204020203" pitchFamily="34" charset="0"/>
            </a:endParaRPr>
          </a:p>
          <a:p>
            <a:pPr marL="311045" marR="0" lvl="0" indent="0" algn="ct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3175"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Segoe UI" panose="020B0502040204020203" pitchFamily="34" charset="0"/>
              </a:rPr>
              <a:t>E-mail:</a:t>
            </a:r>
          </a:p>
          <a:p>
            <a:pPr marL="311045" marR="0" lvl="0" indent="0" algn="ct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3175"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Segoe UI" panose="020B0502040204020203" pitchFamily="34" charset="0"/>
              </a:rPr>
              <a:t>paulosnetos@gmail.com</a:t>
            </a:r>
          </a:p>
          <a:p>
            <a:pPr marL="311045" marR="0" lvl="0" indent="0" algn="ct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Segoe UI" panose="020B0502040204020203" pitchFamily="34" charset="0"/>
            </a:endParaRPr>
          </a:p>
          <a:p>
            <a:pPr marL="311045" marR="0" lvl="0" indent="0" algn="ct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panose="020B0502040204020203" pitchFamily="34" charset="0"/>
            </a:endParaRPr>
          </a:p>
          <a:p>
            <a:pPr marL="311045" marR="0" lvl="0" indent="0" algn="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r>
              <a:rPr kumimoji="0" lang="pt-BR" altLang="pt-BR" sz="2903"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panose="020B0502040204020203" pitchFamily="34" charset="0"/>
              </a:rPr>
              <a:t>Versão 2    </a:t>
            </a:r>
          </a:p>
          <a:p>
            <a:pPr marL="311045" marR="0" lvl="0" indent="0" algn="ct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903" b="1" i="0" u="none" strike="noStrike" kern="1200" cap="none" spc="0" normalizeH="0" baseline="0" noProof="0" dirty="0">
              <a:ln>
                <a:noFill/>
              </a:ln>
              <a:solidFill>
                <a:srgbClr val="0000FF"/>
              </a:solidFill>
              <a:effectLst/>
              <a:uLnTx/>
              <a:uFillTx/>
              <a:latin typeface="Verdana" panose="020B0604030504040204" pitchFamily="34" charset="0"/>
              <a:ea typeface="Microsoft YaHei" panose="020B0503020204020204" pitchFamily="34" charset="-122"/>
              <a:cs typeface="Segoe UI" panose="020B0502040204020203" pitchFamily="34" charset="0"/>
            </a:endParaRPr>
          </a:p>
          <a:p>
            <a:pPr marL="311045" marR="0" lvl="0" indent="0" algn="r" defTabSz="407526" rtl="0" eaLnBrk="1" fontAlgn="base" latinLnBrk="0" hangingPunct="0">
              <a:lnSpc>
                <a:spcPct val="93000"/>
              </a:lnSpc>
              <a:spcBef>
                <a:spcPct val="0"/>
              </a:spcBef>
              <a:spcAft>
                <a:spcPct val="0"/>
              </a:spcAft>
              <a:buClrTx/>
              <a:buSzPct val="100000"/>
              <a:buFontTx/>
              <a:buNone/>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defRPr/>
            </a:pPr>
            <a:endParaRPr kumimoji="0" lang="pt-BR" altLang="pt-BR" sz="2177" b="0" i="0" u="none" strike="noStrike" kern="1200" cap="none" spc="0" normalizeH="0" baseline="0" noProof="0" dirty="0">
              <a:ln>
                <a:noFill/>
              </a:ln>
              <a:solidFill>
                <a:srgbClr val="000000"/>
              </a:solidFill>
              <a:effectLst/>
              <a:uLnTx/>
              <a:uFillTx/>
              <a:latin typeface="Verdana" panose="020B0604030504040204" pitchFamily="34" charset="0"/>
              <a:ea typeface="Microsoft YaHei" panose="020B0503020204020204" pitchFamily="34" charset="-122"/>
              <a:cs typeface="Segoe UI" panose="020B0502040204020203" pitchFamily="34" charset="0"/>
            </a:endParaRPr>
          </a:p>
        </p:txBody>
      </p:sp>
    </p:spTree>
    <p:extLst>
      <p:ext uri="{BB962C8B-B14F-4D97-AF65-F5344CB8AC3E}">
        <p14:creationId xmlns:p14="http://schemas.microsoft.com/office/powerpoint/2010/main" val="9069715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954A17D6-77EB-4921-85FA-86A578B082EB}"/>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9740921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11CFE716-E4EF-4E72-9367-B780E3A2E7B3}"/>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823946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4E0C0CD8-B2F9-4FC8-A7AD-3E8010822E6A}"/>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01765831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0A080E03-8EBC-4C23-AE02-AE437B3635AD}"/>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1198351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EF81A266-6EB2-4E22-AC8F-13DD73CC8B72}"/>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403127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423746" y="690518"/>
          <a:ext cx="8341113" cy="2834640"/>
        </p:xfrm>
        <a:graphic>
          <a:graphicData uri="http://schemas.openxmlformats.org/drawingml/2006/table">
            <a:tbl>
              <a:tblPr firstRow="1" bandRow="1">
                <a:tableStyleId>{5C22544A-7EE6-4342-B048-85BDC9FD1C3A}</a:tableStyleId>
              </a:tblPr>
              <a:tblGrid>
                <a:gridCol w="8341113">
                  <a:extLst>
                    <a:ext uri="{9D8B030D-6E8A-4147-A177-3AD203B41FA5}">
                      <a16:colId xmlns:a16="http://schemas.microsoft.com/office/drawing/2014/main" val="1244802210"/>
                    </a:ext>
                  </a:extLst>
                </a:gridCol>
              </a:tblGrid>
              <a:tr h="2834640">
                <a:tc>
                  <a:txBody>
                    <a:bodyPr/>
                    <a:lstStyle/>
                    <a:p>
                      <a:pPr algn="just"/>
                      <a:r>
                        <a:rPr lang="pt-BR" sz="2000" dirty="0"/>
                        <a:t>721.	A vida de mortificações no ascetismo tem sido praticado desde toda a Antiguidade e nos diferentes povos; é ela meritória sob algum ponto de vista?</a:t>
                      </a:r>
                    </a:p>
                    <a:p>
                      <a:pPr algn="just"/>
                      <a:endParaRPr lang="pt-BR" sz="2000" dirty="0"/>
                    </a:p>
                    <a:p>
                      <a:pPr algn="just"/>
                      <a:r>
                        <a:rPr lang="pt-BR" sz="2000" dirty="0">
                          <a:solidFill>
                            <a:srgbClr val="FFFF00"/>
                          </a:solidFill>
                        </a:rPr>
                        <a:t>R. Perguntai a quem ela aproveita e tereis a resposta. Se não serve senão ao que a pratica e o impede de fazer o bem, é egoísta, qualquer que seja o pretexto sob o qual se disfarce. Submeter-se a privações no trabalho pelos outros é a verdadeira mortificação, de acordo com a caridade cristã.</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423745" y="3525158"/>
          <a:ext cx="8341113" cy="2834640"/>
        </p:xfrm>
        <a:graphic>
          <a:graphicData uri="http://schemas.openxmlformats.org/drawingml/2006/table">
            <a:tbl>
              <a:tblPr firstRow="1" bandRow="1">
                <a:tableStyleId>{5C22544A-7EE6-4342-B048-85BDC9FD1C3A}</a:tableStyleId>
              </a:tblPr>
              <a:tblGrid>
                <a:gridCol w="8341113">
                  <a:extLst>
                    <a:ext uri="{9D8B030D-6E8A-4147-A177-3AD203B41FA5}">
                      <a16:colId xmlns:a16="http://schemas.microsoft.com/office/drawing/2014/main" val="1244802210"/>
                    </a:ext>
                  </a:extLst>
                </a:gridCol>
              </a:tblGrid>
              <a:tr h="2834640">
                <a:tc>
                  <a:txBody>
                    <a:bodyPr/>
                    <a:lstStyle/>
                    <a:p>
                      <a:pPr algn="just"/>
                      <a:endParaRPr lang="pt-BR" sz="2000" dirty="0"/>
                    </a:p>
                    <a:p>
                      <a:pPr algn="just"/>
                      <a:r>
                        <a:rPr lang="pt-BR" sz="2000" dirty="0"/>
                        <a:t>722.	A abstenção de certos alimentos, prescrita entre diversos povos, funda-se na razão?</a:t>
                      </a:r>
                    </a:p>
                    <a:p>
                      <a:pPr algn="just"/>
                      <a:endParaRPr lang="pt-BR" sz="2000" dirty="0"/>
                    </a:p>
                    <a:p>
                      <a:pPr algn="just"/>
                      <a:r>
                        <a:rPr lang="pt-BR" sz="2000" dirty="0">
                          <a:solidFill>
                            <a:srgbClr val="FFFF00"/>
                          </a:solidFill>
                        </a:rPr>
                        <a:t>R. Tudo aquilo de que o homem se possa alimentar, sem prejuízo para a sua saúde, é permitido. Mas os legisladores puderam interditar alguns alimentos com uma finalidade útil. E para dar maior crédito às suas leis apresentaram-nas como provindas de Deus.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9348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F9667026-DAC7-4D62-970C-9E1E222BB8E9}"/>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40487218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89ACE500-131B-436D-ACC4-2C20EAA7E88D}"/>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03094022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5D716570-E800-43C9-8F2F-773C6C11E3FE}"/>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99962298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748768FB-B7D2-4565-B3FA-E02497940B19}"/>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0850907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2DFA402F-46EE-4322-BFE3-98C2D6DB1B1E}"/>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24384826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E6B86B76-14AE-4FF1-ADE2-9C04EB0017FC}"/>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81845793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D5931AF6-2177-4E45-9A95-0880BBAE9810}"/>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00611509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6A46DDE5-F06F-4181-B679-98F79A9EF110}"/>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1370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51722737-14FA-4354-B8DF-CD013CCED5C6}"/>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04402697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6441523F-E085-40B9-B1F2-08B919EF9161}"/>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73113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3700" y="662877"/>
          <a:ext cx="7857461" cy="25767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76711">
                <a:tc>
                  <a:txBody>
                    <a:bodyPr/>
                    <a:lstStyle/>
                    <a:p>
                      <a:pPr algn="just"/>
                      <a:r>
                        <a:rPr lang="pt-BR" sz="2000" dirty="0"/>
                        <a:t>723.	A alimentação animal, para o homem, é contrária à lei natural?</a:t>
                      </a:r>
                    </a:p>
                    <a:p>
                      <a:pPr algn="just"/>
                      <a:endParaRPr lang="pt-BR" sz="2000" dirty="0"/>
                    </a:p>
                    <a:p>
                      <a:pPr algn="just"/>
                      <a:r>
                        <a:rPr lang="pt-BR" sz="2000" dirty="0">
                          <a:solidFill>
                            <a:srgbClr val="FFFF00"/>
                          </a:solidFill>
                        </a:rPr>
                        <a:t>R. Na vossa constituição física, a carne nutre a carne, pois do contrário o homem perece. A lei de conservação impõe ao homem o dever de conservar as suas energias e a sua saúde, para poder cumprir a lei do trabalho. Ele deve alimentar-se, portanto, segundo o exige a sua organização.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3700" y="3305929"/>
          <a:ext cx="7857461" cy="25375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37523">
                <a:tc>
                  <a:txBody>
                    <a:bodyPr/>
                    <a:lstStyle/>
                    <a:p>
                      <a:pPr algn="just"/>
                      <a:endParaRPr lang="pt-BR" sz="2000" dirty="0"/>
                    </a:p>
                    <a:p>
                      <a:pPr algn="just"/>
                      <a:r>
                        <a:rPr lang="pt-BR" sz="2000" dirty="0"/>
                        <a:t>724.	A abstenção de alimentos animais ou outros, como expiação, é meritória?</a:t>
                      </a:r>
                    </a:p>
                    <a:p>
                      <a:pPr algn="just"/>
                      <a:endParaRPr lang="pt-BR" sz="2000" dirty="0"/>
                    </a:p>
                    <a:p>
                      <a:pPr algn="just"/>
                      <a:r>
                        <a:rPr lang="pt-BR" sz="2000" dirty="0">
                          <a:solidFill>
                            <a:srgbClr val="FFFF00"/>
                          </a:solidFill>
                        </a:rPr>
                        <a:t>R. Sim, se o homem se priva em favor dos outros, pois Deus não pode ver mortificação quando não há privação séria e útil. Eis porque dizemos que os que só se privam em aparência são hipócritas. </a:t>
                      </a:r>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2497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981B9D34-A1BA-4BDF-B1E1-F802232BB2B9}"/>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3912362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E5DBA18E-44DD-409C-B214-55CF7AAA535E}"/>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53273541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60FAD9FA-284E-4AE1-A9AA-6893B8DCF3BF}"/>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81597041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C048FF2D-8366-4DC3-9AEE-77416C98BCDF}"/>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67165190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253DE7F0-E595-4D6A-A5C2-E7C03C3BF2E1}"/>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92827798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DC8A6BE0-41FD-4C21-AE9F-C5BC720B6212}"/>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70050322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0E08C8B2-3EE5-42B0-AD16-160A288CDA5D}"/>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8394690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16891993-6DE1-40F6-90CB-4AAF841A2649}"/>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80837237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21B89630-4DC1-4998-94BC-8A3DE18F9278}"/>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26553286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E7D8C892-9AC2-4595-A5B3-F4E4D09953E2}"/>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926994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148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14800">
                <a:tc>
                  <a:txBody>
                    <a:bodyPr/>
                    <a:lstStyle/>
                    <a:p>
                      <a:pPr algn="just"/>
                      <a:r>
                        <a:rPr lang="pt-BR" sz="2400" dirty="0"/>
                        <a:t>725.	Que pensar das mutilações praticadas no corpo do homem ou dos animais?</a:t>
                      </a:r>
                    </a:p>
                    <a:p>
                      <a:pPr algn="just"/>
                      <a:endParaRPr lang="pt-BR" sz="2400" dirty="0"/>
                    </a:p>
                    <a:p>
                      <a:pPr algn="just"/>
                      <a:r>
                        <a:rPr lang="pt-BR" sz="2400" dirty="0">
                          <a:solidFill>
                            <a:srgbClr val="FFFF00"/>
                          </a:solidFill>
                        </a:rPr>
                        <a:t>R. A que vem semelhante pergunta? Perguntai sempre se uma coisa é útil. O que é inútil não pode ser agradável a Deus e o que é prejudicial lhe é sempre desagradável. Porque, ficai sabendo, Deus só é sensível aos sentimentos que elevam a alma para Ele, e é praticando as suas leis, em vez de violá-las, que podereis sacudir o jugo de vossa matéria terrena.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489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F2F8EDC5-4506-4FFB-A14B-6FE97AAB031A}"/>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78416327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22844A60-CC7E-4E5C-9214-D456F04E06AF}"/>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02781594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4"/>
            <a:ext cx="9144000" cy="5437137"/>
          </a:xfrm>
          <a:prstGeom prst="rect">
            <a:avLst/>
          </a:prstGeom>
        </p:spPr>
      </p:pic>
      <p:graphicFrame>
        <p:nvGraphicFramePr>
          <p:cNvPr id="3" name="Tabela 2">
            <a:extLst>
              <a:ext uri="{FF2B5EF4-FFF2-40B4-BE49-F238E27FC236}">
                <a16:creationId xmlns:a16="http://schemas.microsoft.com/office/drawing/2014/main" id="{FC03B90C-5890-4F35-98A2-A99681005563}"/>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405627956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1AF1BA0D-9131-4B12-A740-6A334581B934}"/>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7447479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77BBEC59-C900-4C09-BD83-AFAAB1380C42}"/>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84329463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AE362584-E216-42E2-9EE3-C225E80207EF}"/>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19194670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45F2EBD3-5193-42A8-878A-8A44F157D351}"/>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9131892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F07B097A-EBD5-4EF3-BAFC-FF14A46E3D22}"/>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19593179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AF59EAA2-19D4-4C78-A13E-FA939F1222F0}"/>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9481922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2E4D56E2-AFD5-4D01-B4A8-29ACD7413789}"/>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310267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01805" y="806071"/>
          <a:ext cx="8207297" cy="5336821"/>
        </p:xfrm>
        <a:graphic>
          <a:graphicData uri="http://schemas.openxmlformats.org/drawingml/2006/table">
            <a:tbl>
              <a:tblPr firstRow="1" bandRow="1">
                <a:tableStyleId>{5C22544A-7EE6-4342-B048-85BDC9FD1C3A}</a:tableStyleId>
              </a:tblPr>
              <a:tblGrid>
                <a:gridCol w="8207297">
                  <a:extLst>
                    <a:ext uri="{9D8B030D-6E8A-4147-A177-3AD203B41FA5}">
                      <a16:colId xmlns:a16="http://schemas.microsoft.com/office/drawing/2014/main" val="1244802210"/>
                    </a:ext>
                  </a:extLst>
                </a:gridCol>
              </a:tblGrid>
              <a:tr h="5336821">
                <a:tc>
                  <a:txBody>
                    <a:bodyPr/>
                    <a:lstStyle/>
                    <a:p>
                      <a:pPr algn="just"/>
                      <a:r>
                        <a:rPr lang="pt-BR" sz="2000" dirty="0"/>
                        <a:t>726.	Se os sofrimentos deste mundo nos elevam, conforme os suportamos, poderemos elevar-nos pelo que criarmos voluntariamente?</a:t>
                      </a:r>
                    </a:p>
                    <a:p>
                      <a:pPr algn="just"/>
                      <a:endParaRPr lang="pt-BR" sz="2000" dirty="0"/>
                    </a:p>
                    <a:p>
                      <a:pPr algn="just"/>
                      <a:r>
                        <a:rPr lang="pt-BR" sz="2000" dirty="0">
                          <a:solidFill>
                            <a:srgbClr val="FFFF00"/>
                          </a:solidFill>
                        </a:rPr>
                        <a:t>R. Os únicos sofrimentos que elevam são os naturais, porque vêm de Deus. Os sofrimentos voluntários não servem para nada, quando nada valem para o bem dos outros. Crês que os que abreviam a vida através de rigores sobre-humanos, como o fazem os bonzos, os faquires e alguns fanáticos de tantas seitas, avançam na sua senda? Por que não trabalham, antes, em favor dos seus semelhantes? Que visitem o indigente, consolem o que chora, trabalhem pelo que está enfermo, sofram privações para o alívio dos infelizes e então sua vida será útil e agradável a Deus. Quando, nos sofrimentos voluntários a que se sujeita, o homem não tem em vista senão a si mesmo, trata-se de egoísmo; quando alguém sofre pelos outros, pratica a caridade: são esses os preceitos de Cristo.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3010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580FF848-A04C-469B-AABE-8787B36BA7FB}"/>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86910379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E46054C7-2AE5-4435-B2E6-B47026B73751}"/>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01294147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75EC7544-6517-43EC-962C-B2286D5F52F6}"/>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8332742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EC3D31C8-330D-4616-9CCF-9E5C49F9D68D}"/>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14508340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347B99ED-3436-401F-81E4-920BA0CFB9D5}"/>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97552281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361C6C23-4730-4DBE-AC5D-F9D6B2FF5F00}"/>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424238525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18225D51-EF57-4A6E-9A09-0C6049D8B569}"/>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68448221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9DC81239-7DF2-40E9-9CFD-FD1FCE3C6B18}"/>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47328514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FCA47A3C-A954-4853-9A61-8504D1B35FEC}"/>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54967685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16400AE2-C58B-4CDE-B20F-E1303779E434}"/>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004251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6283" y="991925"/>
          <a:ext cx="7857461" cy="490377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903778">
                <a:tc>
                  <a:txBody>
                    <a:bodyPr/>
                    <a:lstStyle/>
                    <a:p>
                      <a:pPr algn="just"/>
                      <a:r>
                        <a:rPr lang="pt-BR" sz="2400" dirty="0"/>
                        <a:t>727.	Se não devemos criar para nós sofrimentos voluntários que não são de nenhuma utilidade para os outros, devemos no entanto preservar-nos dos que prevemos ou dos que nos ameaçam?</a:t>
                      </a:r>
                    </a:p>
                    <a:p>
                      <a:pPr algn="just"/>
                      <a:endParaRPr lang="pt-BR" sz="2400" dirty="0"/>
                    </a:p>
                    <a:p>
                      <a:pPr algn="just"/>
                      <a:r>
                        <a:rPr lang="pt-BR" sz="2400" dirty="0">
                          <a:solidFill>
                            <a:srgbClr val="FFFF00"/>
                          </a:solidFill>
                        </a:rPr>
                        <a:t>R. O instinto de conservação foi dado a todos os seres contra os perigos e os sofrimentos. Fustigai o vosso Espírito e não o vosso corpo, mortificai vosso orgulho, sufocai o vosso egoísmo que se assemelha a uma serpente a vos devorar o coração, e fareis mais pelo vosso adiantamento do que por meio de rigores que não mais pertencem a este século.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5792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2A4A55D3-6DD7-431B-A587-9E2786BEC11B}"/>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90240465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0510451B-433D-4577-A3B4-2927D6FBA9F4}"/>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30445095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7FB6A054-B49C-40F1-8915-782E7AF6BC56}"/>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25507778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4AA8D294-E378-4F20-8CE2-DED4BF841DF3}"/>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37456785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14E2F490-7B5E-4438-803D-2CA3880D30FC}"/>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84474727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8A390E23-D9E8-488E-BF64-7F8B5596BAAE}"/>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81905038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9D5FE78B-E99A-4E60-A677-12B8F9489838}"/>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422049930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25F4C0A1-DED3-49C6-ABFA-F6CA4A3930FD}"/>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94348424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CE55DC96-4F2D-417C-A445-00C66E4E0976}"/>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09289855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1BD525C0-D794-464E-924B-22AAAE34960F}"/>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graphicFrame>
        <p:nvGraphicFramePr>
          <p:cNvPr id="4" name="Tabela 3">
            <a:extLst>
              <a:ext uri="{FF2B5EF4-FFF2-40B4-BE49-F238E27FC236}">
                <a16:creationId xmlns:a16="http://schemas.microsoft.com/office/drawing/2014/main" id="{E3F0864F-7340-4CD2-AEE1-D94AE8FED39F}"/>
              </a:ext>
            </a:extLst>
          </p:cNvPr>
          <p:cNvGraphicFramePr>
            <a:graphicFrameLocks noGrp="1"/>
          </p:cNvGraphicFramePr>
          <p:nvPr>
            <p:extLst/>
          </p:nvPr>
        </p:nvGraphicFramePr>
        <p:xfrm>
          <a:off x="0" y="5226756"/>
          <a:ext cx="9144000" cy="813379"/>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813379">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374466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Text Box 24"/>
          <p:cNvSpPr txBox="1">
            <a:spLocks noChangeArrowheads="1"/>
          </p:cNvSpPr>
          <p:nvPr/>
        </p:nvSpPr>
        <p:spPr bwMode="auto">
          <a:xfrm>
            <a:off x="1157288" y="200025"/>
            <a:ext cx="8215312" cy="7175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ENSINO DOUTRINÁRIO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INFÂNCIA E JUVENTUDE</a:t>
            </a:r>
            <a:endParaRPr kumimoji="0" lang="pt-BR" altLang="pt-BR" sz="20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578" name="WordArt 26"/>
          <p:cNvSpPr>
            <a:spLocks noChangeArrowheads="1" noChangeShapeType="1" noTextEdit="1"/>
          </p:cNvSpPr>
          <p:nvPr/>
        </p:nvSpPr>
        <p:spPr bwMode="auto">
          <a:xfrm>
            <a:off x="2152650" y="1714500"/>
            <a:ext cx="5153025" cy="325755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Lei 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Conservação</a:t>
            </a:r>
          </a:p>
        </p:txBody>
      </p:sp>
      <p:sp>
        <p:nvSpPr>
          <p:cNvPr id="2" name="CaixaDeTexto 1"/>
          <p:cNvSpPr txBox="1"/>
          <p:nvPr/>
        </p:nvSpPr>
        <p:spPr>
          <a:xfrm>
            <a:off x="254228" y="606866"/>
            <a:ext cx="64787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3580"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 y="0"/>
            <a:ext cx="2060738" cy="1068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82" name="Picture 3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84" name="Picture 32" descr="http://multticlique.com.br/blog/wp-content/uploads/2011/12/32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0573" y="3950894"/>
            <a:ext cx="4139692" cy="27388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3563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3576"/>
                                        </p:tgtEl>
                                        <p:attrNameLst>
                                          <p:attrName>style.visibility</p:attrName>
                                        </p:attrNameLst>
                                      </p:cBhvr>
                                      <p:to>
                                        <p:strVal val="visible"/>
                                      </p:to>
                                    </p:set>
                                    <p:animEffect transition="in" filter="blinds(horizontal)">
                                      <p:cBhvr>
                                        <p:cTn id="7" dur="500"/>
                                        <p:tgtEl>
                                          <p:spTgt spid="2357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3578"/>
                                        </p:tgtEl>
                                        <p:attrNameLst>
                                          <p:attrName>style.visibility</p:attrName>
                                        </p:attrNameLst>
                                      </p:cBhvr>
                                      <p:to>
                                        <p:strVal val="visible"/>
                                      </p:to>
                                    </p:set>
                                    <p:animEffect transition="in" filter="blinds(horizontal)">
                                      <p:cBhvr>
                                        <p:cTn id="11" dur="500"/>
                                        <p:tgtEl>
                                          <p:spTgt spid="23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6" grpId="0" autoUpdateAnimBg="0"/>
      <p:bldP spid="23578" grpId="0"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F3CB56AF-AFE8-4196-BAAE-72F66C50F852}"/>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18258957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71A190C6-3EE3-4DE2-A52A-3745589AE6F1}"/>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46123501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1EB79923-0DFF-4F69-99EC-E78581B1DC34}"/>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66675867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C1AAA037-4949-41D2-B4BF-845F71E6987B}"/>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46833970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21613E80-8FC0-466D-A276-69A117526F7D}"/>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22032732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0A120A4D-5E0E-459F-AB06-C9AC9C523BC9}"/>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25015729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9380DB26-751B-4D16-9763-9375CE228121}"/>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35610920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10B7087E-4A7A-4819-B5CD-CD4E83801643}"/>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33641477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9650F5FE-95DF-4AD7-B735-34EEFC5C1F61}"/>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199444516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0FA4C39F-86B2-4E30-BA25-CDD90A572C8F}"/>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627093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48990"/>
            <a:ext cx="5859547" cy="578869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8" name="Text Box 10"/>
          <p:cNvSpPr txBox="1">
            <a:spLocks noChangeArrowheads="1"/>
          </p:cNvSpPr>
          <p:nvPr/>
        </p:nvSpPr>
        <p:spPr bwMode="auto">
          <a:xfrm>
            <a:off x="2820988" y="2165350"/>
            <a:ext cx="531653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000000"/>
                </a:solidFill>
                <a:effectLst/>
                <a:uLnTx/>
                <a:uFillTx/>
                <a:latin typeface="Arial" charset="0"/>
                <a:ea typeface="+mn-ea"/>
                <a:cs typeface="+mn-cs"/>
              </a:rPr>
              <a:t>A vida é valiosa.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000000"/>
                </a:solidFill>
                <a:effectLst/>
                <a:uLnTx/>
                <a:uFillTx/>
                <a:latin typeface="Arial" charset="0"/>
                <a:ea typeface="+mn-ea"/>
                <a:cs typeface="+mn-cs"/>
              </a:rPr>
              <a:t>Por essa razão, Deus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000000"/>
                </a:solidFill>
                <a:effectLst/>
                <a:uLnTx/>
                <a:uFillTx/>
                <a:latin typeface="Arial" charset="0"/>
                <a:ea typeface="+mn-ea"/>
                <a:cs typeface="+mn-cs"/>
              </a:rPr>
              <a:t>criou os seres vivos com o instinto de conservação (lutar pela vida) para que procurem sobreviver e se aperfeiçoar sempre. </a:t>
            </a:r>
            <a:endPar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mn-ea"/>
              <a:cs typeface="+mn-cs"/>
            </a:endParaRPr>
          </a:p>
        </p:txBody>
      </p:sp>
      <p:sp>
        <p:nvSpPr>
          <p:cNvPr id="2072" name="AutoShape 24"/>
          <p:cNvSpPr>
            <a:spLocks noChangeArrowheads="1"/>
          </p:cNvSpPr>
          <p:nvPr/>
        </p:nvSpPr>
        <p:spPr bwMode="auto">
          <a:xfrm rot="-1077469">
            <a:off x="365125" y="2892425"/>
            <a:ext cx="2270125" cy="1666875"/>
          </a:xfrm>
          <a:prstGeom prst="rightArrow">
            <a:avLst>
              <a:gd name="adj1" fmla="val 52361"/>
              <a:gd name="adj2" fmla="val 4433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4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Introdução</a:t>
            </a:r>
          </a:p>
        </p:txBody>
      </p:sp>
      <p:sp>
        <p:nvSpPr>
          <p:cNvPr id="2073" name="Text Box 25"/>
          <p:cNvSpPr txBox="1">
            <a:spLocks noChangeArrowheads="1"/>
          </p:cNvSpPr>
          <p:nvPr/>
        </p:nvSpPr>
        <p:spPr bwMode="auto">
          <a:xfrm>
            <a:off x="1852613" y="200025"/>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LEI DE CONSERVAÇÃO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Arial" charset="0"/>
                <a:ea typeface="+mn-ea"/>
                <a:cs typeface="+mn-cs"/>
              </a:rPr>
              <a:t>Instinto de conservação</a:t>
            </a:r>
          </a:p>
        </p:txBody>
      </p:sp>
      <p:pic>
        <p:nvPicPr>
          <p:cNvPr id="8" name="Picture 3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939757"/>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073"/>
                                        </p:tgtEl>
                                        <p:attrNameLst>
                                          <p:attrName>style.visibility</p:attrName>
                                        </p:attrNameLst>
                                      </p:cBhvr>
                                      <p:to>
                                        <p:strVal val="visible"/>
                                      </p:to>
                                    </p:set>
                                    <p:animEffect transition="in" filter="blinds(horizontal)">
                                      <p:cBhvr>
                                        <p:cTn id="7" dur="500"/>
                                        <p:tgtEl>
                                          <p:spTgt spid="2073"/>
                                        </p:tgtEl>
                                      </p:cBhvr>
                                    </p:animEffect>
                                  </p:childTnLst>
                                </p:cTn>
                              </p:par>
                            </p:childTnLst>
                          </p:cTn>
                        </p:par>
                        <p:par>
                          <p:cTn id="8" fill="hold">
                            <p:stCondLst>
                              <p:cond delay="500"/>
                            </p:stCondLst>
                            <p:childTnLst>
                              <p:par>
                                <p:cTn id="9" presetID="1" presetClass="entr" presetSubtype="0" fill="hold" grpId="0" nodeType="afterEffect">
                                  <p:stCondLst>
                                    <p:cond delay="1000"/>
                                  </p:stCondLst>
                                  <p:childTnLst>
                                    <p:set>
                                      <p:cBhvr>
                                        <p:cTn id="10" dur="1" fill="hold">
                                          <p:stCondLst>
                                            <p:cond delay="499"/>
                                          </p:stCondLst>
                                        </p:cTn>
                                        <p:tgtEl>
                                          <p:spTgt spid="2072"/>
                                        </p:tgtEl>
                                        <p:attrNameLst>
                                          <p:attrName>style.visibility</p:attrName>
                                        </p:attrNameLst>
                                      </p:cBhvr>
                                      <p:to>
                                        <p:strVal val="visible"/>
                                      </p:to>
                                    </p:set>
                                  </p:childTnLst>
                                </p:cTn>
                              </p:par>
                            </p:childTnLst>
                          </p:cTn>
                        </p:par>
                        <p:par>
                          <p:cTn id="11" fill="hold">
                            <p:stCondLst>
                              <p:cond delay="2000"/>
                            </p:stCondLst>
                            <p:childTnLst>
                              <p:par>
                                <p:cTn id="12" presetID="2" presetClass="entr" presetSubtype="6" fill="hold" grpId="0" nodeType="afterEffect">
                                  <p:stCondLst>
                                    <p:cond delay="2000"/>
                                  </p:stCondLst>
                                  <p:childTnLst>
                                    <p:set>
                                      <p:cBhvr>
                                        <p:cTn id="13" dur="1" fill="hold">
                                          <p:stCondLst>
                                            <p:cond delay="0"/>
                                          </p:stCondLst>
                                        </p:cTn>
                                        <p:tgtEl>
                                          <p:spTgt spid="2058"/>
                                        </p:tgtEl>
                                        <p:attrNameLst>
                                          <p:attrName>style.visibility</p:attrName>
                                        </p:attrNameLst>
                                      </p:cBhvr>
                                      <p:to>
                                        <p:strVal val="visible"/>
                                      </p:to>
                                    </p:set>
                                    <p:anim calcmode="lin" valueType="num">
                                      <p:cBhvr additive="base">
                                        <p:cTn id="14" dur="500" fill="hold"/>
                                        <p:tgtEl>
                                          <p:spTgt spid="2058"/>
                                        </p:tgtEl>
                                        <p:attrNameLst>
                                          <p:attrName>ppt_x</p:attrName>
                                        </p:attrNameLst>
                                      </p:cBhvr>
                                      <p:tavLst>
                                        <p:tav tm="0">
                                          <p:val>
                                            <p:strVal val="1+#ppt_w/2"/>
                                          </p:val>
                                        </p:tav>
                                        <p:tav tm="100000">
                                          <p:val>
                                            <p:strVal val="#ppt_x"/>
                                          </p:val>
                                        </p:tav>
                                      </p:tavLst>
                                    </p:anim>
                                    <p:anim calcmode="lin" valueType="num">
                                      <p:cBhvr additive="base">
                                        <p:cTn id="15"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utoUpdateAnimBg="0"/>
      <p:bldP spid="2072" grpId="0" animBg="1" autoUpdateAnimBg="0"/>
      <p:bldP spid="2073" grpId="0"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CC07031C-6EB2-4304-AE20-EBD87192AD6B}"/>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86074138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7CA8371F-C077-49C1-A8D8-F85629B2A2D7}"/>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77517704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6CC8B7C8-28AF-4D92-8B84-1C7B507A4171}"/>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30190616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39485"/>
          <a:ext cx="9144000" cy="6040135"/>
          <a:chOff x="0" y="839485"/>
          <a:chExt cx="9144000" cy="6040135"/>
        </a:xfrm>
      </p:grpSpPr>
      <p:pic>
        <p:nvPicPr>
          <p:cNvPr id="2" name="Slide"/>
          <p:cNvPicPr>
            <a:picLocks noChangeAspect="1"/>
          </p:cNvPicPr>
          <p:nvPr/>
        </p:nvPicPr>
        <p:blipFill>
          <a:blip r:embed="rId2"/>
          <a:stretch>
            <a:fillRect/>
          </a:stretch>
        </p:blipFill>
        <p:spPr>
          <a:xfrm>
            <a:off x="0" y="839485"/>
            <a:ext cx="9144000" cy="5200650"/>
          </a:xfrm>
          <a:prstGeom prst="rect">
            <a:avLst/>
          </a:prstGeom>
        </p:spPr>
      </p:pic>
      <p:graphicFrame>
        <p:nvGraphicFramePr>
          <p:cNvPr id="3" name="Tabela 2">
            <a:extLst>
              <a:ext uri="{FF2B5EF4-FFF2-40B4-BE49-F238E27FC236}">
                <a16:creationId xmlns:a16="http://schemas.microsoft.com/office/drawing/2014/main" id="{F5DA108E-4EA7-47E2-96C9-8CBD68F833E1}"/>
              </a:ext>
            </a:extLst>
          </p:cNvPr>
          <p:cNvGraphicFramePr>
            <a:graphicFrameLocks noGrp="1"/>
          </p:cNvGraphicFramePr>
          <p:nvPr>
            <p:extLst/>
          </p:nvPr>
        </p:nvGraphicFramePr>
        <p:xfrm>
          <a:off x="0" y="0"/>
          <a:ext cx="9144000" cy="530578"/>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1672361274"/>
                    </a:ext>
                  </a:extLst>
                </a:gridCol>
              </a:tblGrid>
              <a:tr h="530578">
                <a:tc>
                  <a:txBody>
                    <a:bodyPr/>
                    <a:lstStyle/>
                    <a:p>
                      <a:endParaRPr lang="pt-BR" dirty="0"/>
                    </a:p>
                  </a:txBody>
                  <a:tcPr>
                    <a:solidFill>
                      <a:srgbClr val="FF0000"/>
                    </a:solidFill>
                  </a:tcPr>
                </a:tc>
                <a:extLst>
                  <a:ext uri="{0D108BD9-81ED-4DB2-BD59-A6C34878D82A}">
                    <a16:rowId xmlns:a16="http://schemas.microsoft.com/office/drawing/2014/main" val="2975007241"/>
                  </a:ext>
                </a:extLst>
              </a:tr>
            </a:tbl>
          </a:graphicData>
        </a:graphic>
      </p:graphicFrame>
    </p:spTree>
    <p:extLst>
      <p:ext uri="{BB962C8B-B14F-4D97-AF65-F5344CB8AC3E}">
        <p14:creationId xmlns:p14="http://schemas.microsoft.com/office/powerpoint/2010/main" val="20793580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10" name="Image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
        <p:nvSpPr>
          <p:cNvPr id="11" name="CaixaDeTexto 10"/>
          <p:cNvSpPr txBox="1"/>
          <p:nvPr/>
        </p:nvSpPr>
        <p:spPr>
          <a:xfrm>
            <a:off x="1763688" y="1362248"/>
            <a:ext cx="5616624" cy="3724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CEB966">
                    <a:lumMod val="40000"/>
                    <a:lumOff val="60000"/>
                  </a:srgbClr>
                </a:solidFill>
                <a:effectLst/>
                <a:uLnTx/>
                <a:uFillTx/>
                <a:latin typeface="Amaze" pitchFamily="34" charset="0"/>
                <a:ea typeface="+mn-ea"/>
                <a:cs typeface="+mn-cs"/>
              </a:rPr>
              <a:t>Lei de Sociedade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4800" b="0" i="0" u="none" strike="noStrike" kern="1200" cap="none" spc="0" normalizeH="0" baseline="0" noProof="0" dirty="0">
              <a:ln>
                <a:noFill/>
              </a:ln>
              <a:solidFill>
                <a:srgbClr val="CEB966">
                  <a:lumMod val="40000"/>
                  <a:lumOff val="60000"/>
                </a:srgbClr>
              </a:solidFill>
              <a:effectLst/>
              <a:uLnTx/>
              <a:uFillTx/>
              <a:latin typeface="Amaze"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Livro dos Espíritos - Allan Kardec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Livro 3° - Cap.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Wilma Badan Caparroz Gonzalez</a:t>
            </a:r>
          </a:p>
        </p:txBody>
      </p:sp>
    </p:spTree>
    <p:extLst>
      <p:ext uri="{BB962C8B-B14F-4D97-AF65-F5344CB8AC3E}">
        <p14:creationId xmlns:p14="http://schemas.microsoft.com/office/powerpoint/2010/main" val="148540479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022" y="-315416"/>
            <a:ext cx="5413402" cy="7624510"/>
          </a:xfrm>
          <a:prstGeom prst="rect">
            <a:avLst/>
          </a:prstGeom>
          <a:effectLst>
            <a:softEdge rad="635000"/>
          </a:effectLst>
        </p:spPr>
      </p:pic>
      <p:sp>
        <p:nvSpPr>
          <p:cNvPr id="7" name="Retângulo 6"/>
          <p:cNvSpPr/>
          <p:nvPr/>
        </p:nvSpPr>
        <p:spPr>
          <a:xfrm rot="20757180">
            <a:off x="460189" y="3163041"/>
            <a:ext cx="36004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7200" b="1" i="0" u="none" strike="noStrike" kern="1200" cap="none" spc="300" normalizeH="0" baseline="0" noProof="0" dirty="0">
                <a:ln w="11430" cmpd="sng">
                  <a:solidFill>
                    <a:srgbClr val="CEB966">
                      <a:tint val="10000"/>
                    </a:srgbClr>
                  </a:solidFill>
                  <a:prstDash val="solid"/>
                  <a:miter lim="800000"/>
                </a:ln>
                <a:solidFill>
                  <a:srgbClr val="6BB1C9">
                    <a:lumMod val="40000"/>
                    <a:lumOff val="60000"/>
                  </a:srgbClr>
                </a:solidFill>
                <a:effectLst>
                  <a:glow rad="45500">
                    <a:srgbClr val="CEB966">
                      <a:satMod val="220000"/>
                      <a:alpha val="35000"/>
                    </a:srgbClr>
                  </a:glow>
                </a:effectLst>
                <a:uLnTx/>
                <a:uFillTx/>
                <a:latin typeface="Amaze" pitchFamily="34" charset="0"/>
                <a:ea typeface="+mn-ea"/>
                <a:cs typeface="+mn-cs"/>
              </a:rPr>
              <a:t>Jesus</a:t>
            </a:r>
            <a:endParaRPr kumimoji="0" lang="pt-BR" sz="7200" b="1" i="0" u="none" strike="noStrike" kern="1200" cap="none" spc="300" normalizeH="0" baseline="0" noProof="0" dirty="0">
              <a:ln w="11430" cmpd="sng">
                <a:solidFill>
                  <a:srgbClr val="CEB966">
                    <a:tint val="10000"/>
                  </a:srgbClr>
                </a:solidFill>
                <a:prstDash val="solid"/>
                <a:miter lim="800000"/>
              </a:ln>
              <a:solidFill>
                <a:srgbClr val="6BB1C9">
                  <a:lumMod val="40000"/>
                  <a:lumOff val="60000"/>
                </a:srgbClr>
              </a:solidFill>
              <a:effectLst>
                <a:glow rad="45500">
                  <a:srgbClr val="CEB966">
                    <a:satMod val="220000"/>
                    <a:alpha val="35000"/>
                  </a:srgbClr>
                </a:glow>
              </a:effectLst>
              <a:uLnTx/>
              <a:uFillTx/>
              <a:latin typeface="Book Antiqua"/>
              <a:ea typeface="+mn-ea"/>
              <a:cs typeface="+mn-cs"/>
            </a:endParaRPr>
          </a:p>
        </p:txBody>
      </p:sp>
    </p:spTree>
    <p:extLst>
      <p:ext uri="{BB962C8B-B14F-4D97-AF65-F5344CB8AC3E}">
        <p14:creationId xmlns:p14="http://schemas.microsoft.com/office/powerpoint/2010/main" val="60563621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043608" y="187738"/>
            <a:ext cx="698477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white"/>
                </a:solidFill>
                <a:effectLst/>
                <a:uLnTx/>
                <a:uFillTx/>
                <a:latin typeface="Book Antiqua"/>
                <a:ea typeface="+mn-ea"/>
                <a:cs typeface="+mn-cs"/>
              </a:rPr>
              <a:t>Lucas: </a:t>
            </a:r>
            <a:r>
              <a:rPr kumimoji="0" lang="pt-BR" sz="2800" b="1" i="1" u="none" strike="noStrike" kern="1200" cap="none" spc="0" normalizeH="0" baseline="0" noProof="0" dirty="0">
                <a:ln>
                  <a:noFill/>
                </a:ln>
                <a:solidFill>
                  <a:srgbClr val="CFD3F9"/>
                </a:solidFill>
                <a:effectLst/>
                <a:uLnTx/>
                <a:uFillTx/>
                <a:latin typeface="Book Antiqua"/>
                <a:ea typeface="+mn-ea"/>
                <a:cs typeface="+mn-cs"/>
              </a:rPr>
              <a:t>Naquela ocasião Jesus subiu um monte para orar e passou a noite                    orando a Deus. </a:t>
            </a:r>
          </a:p>
        </p:txBody>
      </p:sp>
      <p:pic>
        <p:nvPicPr>
          <p:cNvPr id="2050" name="Picture 2" descr="http://2.bp.blogspot.com/_hpb-bOQ6rDU/TNDg79ZiU1I/AAAAAAAAE7I/ztZqRbW04hk/s1600/IMAGEM+JESUS+ORANDO2695209777_cd6c750b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80728"/>
            <a:ext cx="8942721" cy="61883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tângulo 2"/>
          <p:cNvSpPr/>
          <p:nvPr/>
        </p:nvSpPr>
        <p:spPr>
          <a:xfrm rot="20751841">
            <a:off x="6668738" y="4635923"/>
            <a:ext cx="212910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17780" cmpd="sng">
                  <a:solidFill>
                    <a:srgbClr val="CEB966">
                      <a:tint val="3000"/>
                    </a:srgbClr>
                  </a:solidFill>
                  <a:prstDash val="solid"/>
                  <a:miter lim="800000"/>
                </a:ln>
                <a:gradFill>
                  <a:gsLst>
                    <a:gs pos="10000">
                      <a:srgbClr val="CEB966">
                        <a:tint val="63000"/>
                        <a:sat val="105000"/>
                      </a:srgbClr>
                    </a:gs>
                    <a:gs pos="90000">
                      <a:srgbClr val="CEB966">
                        <a:shade val="50000"/>
                        <a:satMod val="100000"/>
                      </a:srgbClr>
                    </a:gs>
                  </a:gsLst>
                  <a:lin ang="5400000"/>
                </a:gradFill>
                <a:effectLst>
                  <a:outerShdw blurRad="55000" dist="50800" dir="5400000" algn="tl">
                    <a:srgbClr val="000000">
                      <a:alpha val="33000"/>
                    </a:srgbClr>
                  </a:outerShdw>
                </a:effectLst>
                <a:uLnTx/>
                <a:uFillTx/>
                <a:latin typeface="Amaze" pitchFamily="34" charset="0"/>
                <a:ea typeface="+mn-ea"/>
                <a:cs typeface="+mn-cs"/>
              </a:rPr>
              <a:t>Solidão</a:t>
            </a:r>
          </a:p>
        </p:txBody>
      </p:sp>
    </p:spTree>
    <p:extLst>
      <p:ext uri="{BB962C8B-B14F-4D97-AF65-F5344CB8AC3E}">
        <p14:creationId xmlns:p14="http://schemas.microsoft.com/office/powerpoint/2010/main" val="83818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12591" y="1116027"/>
            <a:ext cx="6699769"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1200" cap="none" spc="0" normalizeH="0" baseline="0" noProof="0" dirty="0">
                <a:ln>
                  <a:noFill/>
                </a:ln>
                <a:solidFill>
                  <a:srgbClr val="CEB966">
                    <a:lumMod val="40000"/>
                    <a:lumOff val="60000"/>
                  </a:srgbClr>
                </a:solidFill>
                <a:effectLst/>
                <a:uLnTx/>
                <a:uFillTx/>
                <a:latin typeface="Book Antiqua"/>
                <a:ea typeface="+mn-ea"/>
                <a:cs typeface="+mn-cs"/>
              </a:rPr>
              <a:t>Quando amanheceu, chamou os seus discípulos e escolheu doze deles.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1" u="none" strike="noStrike" kern="1200" cap="none" spc="0" normalizeH="0" baseline="0" noProof="0" dirty="0">
              <a:ln>
                <a:noFill/>
              </a:ln>
              <a:solidFill>
                <a:prstClr val="white"/>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1200" cap="none" spc="0" normalizeH="0" baseline="0" noProof="0" dirty="0">
                <a:ln>
                  <a:noFill/>
                </a:ln>
                <a:solidFill>
                  <a:srgbClr val="FFCCCC"/>
                </a:solidFill>
                <a:effectLst/>
                <a:uLnTx/>
                <a:uFillTx/>
                <a:latin typeface="Book Antiqua"/>
                <a:ea typeface="+mn-ea"/>
                <a:cs typeface="+mn-cs"/>
              </a:rPr>
              <a:t>Pedro,</a:t>
            </a:r>
            <a:r>
              <a:rPr kumimoji="0" lang="pt-BR" sz="2800" b="1" i="1" u="none" strike="noStrike" kern="1200" cap="none" spc="0" normalizeH="0" baseline="0" noProof="0" dirty="0">
                <a:ln>
                  <a:noFill/>
                </a:ln>
                <a:solidFill>
                  <a:srgbClr val="CEB966">
                    <a:lumMod val="40000"/>
                    <a:lumOff val="60000"/>
                  </a:srgbClr>
                </a:solidFill>
                <a:effectLst/>
                <a:uLnTx/>
                <a:uFillTx/>
                <a:latin typeface="Book Antiqua"/>
                <a:ea typeface="+mn-ea"/>
                <a:cs typeface="+mn-cs"/>
              </a:rPr>
              <a:t> </a:t>
            </a:r>
            <a:r>
              <a:rPr kumimoji="0" lang="pt-BR" sz="2800" b="1" i="1" u="none" strike="noStrike" kern="1200" cap="none" spc="0" normalizeH="0" baseline="0" noProof="0" dirty="0">
                <a:ln>
                  <a:noFill/>
                </a:ln>
                <a:solidFill>
                  <a:srgbClr val="FFCCCC"/>
                </a:solidFill>
                <a:effectLst/>
                <a:uLnTx/>
                <a:uFillTx/>
                <a:latin typeface="Book Antiqua"/>
                <a:ea typeface="+mn-ea"/>
                <a:cs typeface="+mn-cs"/>
              </a:rPr>
              <a:t>André, Tiago,</a:t>
            </a:r>
            <a:r>
              <a:rPr kumimoji="0" lang="pt-BR" sz="2800" b="1" i="1" u="none" strike="noStrike" kern="1200" cap="none" spc="0" normalizeH="0" baseline="0" noProof="0" dirty="0">
                <a:ln>
                  <a:noFill/>
                </a:ln>
                <a:solidFill>
                  <a:srgbClr val="CEB966">
                    <a:lumMod val="40000"/>
                    <a:lumOff val="60000"/>
                  </a:srgbClr>
                </a:solidFill>
                <a:effectLst/>
                <a:uLnTx/>
                <a:uFillTx/>
                <a:latin typeface="Book Antiqua"/>
                <a:ea typeface="+mn-ea"/>
                <a:cs typeface="+mn-cs"/>
              </a:rPr>
              <a:t> </a:t>
            </a:r>
            <a:r>
              <a:rPr kumimoji="0" lang="pt-BR" sz="2800" b="1" i="1" u="none" strike="noStrike" kern="1200" cap="none" spc="0" normalizeH="0" baseline="0" noProof="0" dirty="0">
                <a:ln>
                  <a:noFill/>
                </a:ln>
                <a:solidFill>
                  <a:srgbClr val="FFCCCC"/>
                </a:solidFill>
                <a:effectLst/>
                <a:uLnTx/>
                <a:uFillTx/>
                <a:latin typeface="Book Antiqua"/>
                <a:ea typeface="+mn-ea"/>
                <a:cs typeface="+mn-cs"/>
              </a:rPr>
              <a:t>João, </a:t>
            </a:r>
            <a:r>
              <a:rPr kumimoji="0" lang="pt-BR" sz="2800" b="1" i="1" u="none" strike="noStrike" kern="1200" cap="none" spc="0" normalizeH="0" baseline="0" noProof="0" dirty="0">
                <a:ln>
                  <a:noFill/>
                </a:ln>
                <a:solidFill>
                  <a:prstClr val="white"/>
                </a:solidFill>
                <a:effectLst/>
                <a:uLnTx/>
                <a:uFillTx/>
                <a:latin typeface="Book Antiqua"/>
                <a:ea typeface="+mn-ea"/>
                <a:cs typeface="+mn-cs"/>
              </a:rPr>
              <a:t>                              </a:t>
            </a:r>
            <a:r>
              <a:rPr kumimoji="0" lang="pt-BR" sz="2800" b="1" i="1" u="none" strike="noStrike" kern="1200" cap="none" spc="0" normalizeH="0" baseline="0" noProof="0" dirty="0">
                <a:ln>
                  <a:noFill/>
                </a:ln>
                <a:solidFill>
                  <a:srgbClr val="FFCCCC"/>
                </a:solidFill>
                <a:effectLst/>
                <a:uLnTx/>
                <a:uFillTx/>
                <a:latin typeface="Book Antiqua"/>
                <a:ea typeface="+mn-ea"/>
                <a:cs typeface="+mn-cs"/>
              </a:rPr>
              <a:t>Felipe, Bartolomeu, Mateus,</a:t>
            </a:r>
            <a:r>
              <a:rPr kumimoji="0" lang="pt-BR" sz="2800" b="1" i="1" u="none" strike="noStrike" kern="1200" cap="none" spc="0" normalizeH="0" baseline="0" noProof="0" dirty="0">
                <a:ln>
                  <a:noFill/>
                </a:ln>
                <a:solidFill>
                  <a:prstClr val="white"/>
                </a:solidFill>
                <a:effectLst/>
                <a:uLnTx/>
                <a:uFillTx/>
                <a:latin typeface="Book Antiqua"/>
                <a:ea typeface="+mn-ea"/>
                <a:cs typeface="+mn-cs"/>
              </a:rPr>
              <a:t> </a:t>
            </a:r>
            <a:r>
              <a:rPr kumimoji="0" lang="pt-BR" sz="2800" b="1" i="1" u="none" strike="noStrike" kern="1200" cap="none" spc="0" normalizeH="0" baseline="0" noProof="0" dirty="0">
                <a:ln>
                  <a:noFill/>
                </a:ln>
                <a:solidFill>
                  <a:srgbClr val="FFCCCC"/>
                </a:solidFill>
                <a:effectLst/>
                <a:uLnTx/>
                <a:uFillTx/>
                <a:latin typeface="Book Antiqua"/>
                <a:ea typeface="+mn-ea"/>
                <a:cs typeface="+mn-cs"/>
              </a:rPr>
              <a:t>Tomé, </a:t>
            </a:r>
            <a:r>
              <a:rPr kumimoji="0" lang="pt-BR" sz="2800" b="1" i="1" u="none" strike="noStrike" kern="1200" cap="none" spc="0" normalizeH="0" baseline="0" noProof="0" dirty="0">
                <a:ln>
                  <a:noFill/>
                </a:ln>
                <a:solidFill>
                  <a:prstClr val="white"/>
                </a:solidFill>
                <a:effectLst/>
                <a:uLnTx/>
                <a:uFillTx/>
                <a:latin typeface="Book Antiqua"/>
                <a:ea typeface="+mn-ea"/>
                <a:cs typeface="+mn-cs"/>
              </a:rPr>
              <a:t> </a:t>
            </a:r>
            <a:r>
              <a:rPr kumimoji="0" lang="pt-BR" sz="2800" b="1" i="1" u="none" strike="noStrike" kern="1200" cap="none" spc="0" normalizeH="0" baseline="0" noProof="0" dirty="0">
                <a:ln>
                  <a:noFill/>
                </a:ln>
                <a:solidFill>
                  <a:srgbClr val="A379BB">
                    <a:lumMod val="60000"/>
                    <a:lumOff val="40000"/>
                  </a:srgbClr>
                </a:solidFill>
                <a:effectLst/>
                <a:uLnTx/>
                <a:uFillTx/>
                <a:latin typeface="Book Antiqua"/>
                <a:ea typeface="+mn-ea"/>
                <a:cs typeface="+mn-cs"/>
              </a:rPr>
              <a:t>                                    </a:t>
            </a:r>
            <a:r>
              <a:rPr kumimoji="0" lang="pt-BR" sz="2800" b="1" i="1" u="none" strike="noStrike" kern="1200" cap="none" spc="0" normalizeH="0" baseline="0" noProof="0" dirty="0">
                <a:ln>
                  <a:noFill/>
                </a:ln>
                <a:solidFill>
                  <a:srgbClr val="FFCCCC"/>
                </a:solidFill>
                <a:effectLst/>
                <a:uLnTx/>
                <a:uFillTx/>
                <a:latin typeface="Book Antiqua"/>
                <a:ea typeface="+mn-ea"/>
                <a:cs typeface="+mn-cs"/>
              </a:rPr>
              <a:t>Tiago, Simão</a:t>
            </a:r>
            <a:r>
              <a:rPr kumimoji="0" lang="pt-BR" sz="2800" b="1" i="1" u="none" strike="noStrike" kern="1200" cap="none" spc="0" normalizeH="0" baseline="0" noProof="0" dirty="0">
                <a:ln>
                  <a:noFill/>
                </a:ln>
                <a:solidFill>
                  <a:srgbClr val="A379BB">
                    <a:lumMod val="60000"/>
                    <a:lumOff val="40000"/>
                  </a:srgbClr>
                </a:solidFill>
                <a:effectLst/>
                <a:uLnTx/>
                <a:uFillTx/>
                <a:latin typeface="Book Antiqua"/>
                <a:ea typeface="+mn-ea"/>
                <a:cs typeface="+mn-cs"/>
              </a:rPr>
              <a:t>,                                                     </a:t>
            </a:r>
            <a:r>
              <a:rPr kumimoji="0" lang="pt-BR" sz="2800" b="1" i="1" u="none" strike="noStrike" kern="1200" cap="none" spc="0" normalizeH="0" baseline="0" noProof="0" dirty="0">
                <a:ln>
                  <a:noFill/>
                </a:ln>
                <a:solidFill>
                  <a:srgbClr val="FFCCCC"/>
                </a:solidFill>
                <a:effectLst/>
                <a:uLnTx/>
                <a:uFillTx/>
                <a:latin typeface="Book Antiqua"/>
                <a:ea typeface="+mn-ea"/>
                <a:cs typeface="+mn-cs"/>
              </a:rPr>
              <a:t>Judas e</a:t>
            </a:r>
            <a:r>
              <a:rPr kumimoji="0" lang="pt-BR" sz="2800" b="1" i="1" u="none" strike="noStrike" kern="1200" cap="none" spc="0" normalizeH="0" baseline="0" noProof="0" dirty="0">
                <a:ln>
                  <a:noFill/>
                </a:ln>
                <a:solidFill>
                  <a:srgbClr val="CEB966">
                    <a:lumMod val="40000"/>
                    <a:lumOff val="60000"/>
                  </a:srgbClr>
                </a:solidFill>
                <a:effectLst/>
                <a:uLnTx/>
                <a:uFillTx/>
                <a:latin typeface="Book Antiqua"/>
                <a:ea typeface="+mn-ea"/>
                <a:cs typeface="+mn-cs"/>
              </a:rPr>
              <a:t> </a:t>
            </a:r>
            <a:r>
              <a:rPr kumimoji="0" lang="pt-BR" sz="2800" b="1" i="1" u="none" strike="noStrike" kern="1200" cap="none" spc="0" normalizeH="0" baseline="0" noProof="0" dirty="0">
                <a:ln>
                  <a:noFill/>
                </a:ln>
                <a:solidFill>
                  <a:srgbClr val="FFCCCC"/>
                </a:solidFill>
                <a:effectLst/>
                <a:uLnTx/>
                <a:uFillTx/>
                <a:latin typeface="Book Antiqua"/>
                <a:ea typeface="+mn-ea"/>
                <a:cs typeface="+mn-cs"/>
              </a:rPr>
              <a:t>Judas Iscariotes</a:t>
            </a:r>
            <a:r>
              <a:rPr kumimoji="0" lang="pt-BR" sz="2800" b="1" i="1" u="none" strike="noStrike" kern="1200" cap="none" spc="0" normalizeH="0" baseline="0" noProof="0" dirty="0">
                <a:ln>
                  <a:noFill/>
                </a:ln>
                <a:solidFill>
                  <a:srgbClr val="CEB966">
                    <a:lumMod val="40000"/>
                    <a:lumOff val="60000"/>
                  </a:srgbClr>
                </a:solidFill>
                <a:effectLst/>
                <a:uLnTx/>
                <a:uFillTx/>
                <a:latin typeface="Book Antiqu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1" u="none" strike="noStrike" kern="1200" cap="none" spc="0" normalizeH="0" baseline="0" noProof="0" dirty="0">
              <a:ln>
                <a:noFill/>
              </a:ln>
              <a:solidFill>
                <a:prstClr val="white"/>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1200" cap="none" spc="0" normalizeH="0" baseline="0" noProof="0" dirty="0">
                <a:ln>
                  <a:noFill/>
                </a:ln>
                <a:solidFill>
                  <a:srgbClr val="FFCCCC"/>
                </a:solidFill>
                <a:effectLst/>
                <a:uLnTx/>
                <a:uFillTx/>
                <a:latin typeface="Book Antiqua"/>
                <a:ea typeface="+mn-ea"/>
                <a:cs typeface="+mn-cs"/>
              </a:rPr>
              <a:t>Jesus</a:t>
            </a:r>
            <a:r>
              <a:rPr kumimoji="0" lang="pt-BR" sz="2800" b="1" i="1" u="none" strike="noStrike" kern="1200" cap="none" spc="0" normalizeH="0" baseline="0" noProof="0" dirty="0">
                <a:ln>
                  <a:noFill/>
                </a:ln>
                <a:solidFill>
                  <a:prstClr val="white"/>
                </a:solidFill>
                <a:effectLst/>
                <a:uLnTx/>
                <a:uFillTx/>
                <a:latin typeface="Book Antiqua"/>
                <a:ea typeface="+mn-ea"/>
                <a:cs typeface="+mn-cs"/>
              </a:rPr>
              <a:t> </a:t>
            </a:r>
            <a:r>
              <a:rPr kumimoji="0" lang="pt-BR" sz="2800" b="1" i="1" u="none" strike="noStrike" kern="1200" cap="none" spc="0" normalizeH="0" baseline="0" noProof="0" dirty="0">
                <a:ln>
                  <a:noFill/>
                </a:ln>
                <a:solidFill>
                  <a:srgbClr val="CEB966">
                    <a:lumMod val="40000"/>
                    <a:lumOff val="60000"/>
                  </a:srgbClr>
                </a:solidFill>
                <a:effectLst/>
                <a:uLnTx/>
                <a:uFillTx/>
                <a:latin typeface="Book Antiqua"/>
                <a:ea typeface="+mn-ea"/>
                <a:cs typeface="+mn-cs"/>
              </a:rPr>
              <a:t>desceu do monte com eles e parou com muitos dos seus seguidores... </a:t>
            </a: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Tree>
    <p:extLst>
      <p:ext uri="{BB962C8B-B14F-4D97-AF65-F5344CB8AC3E}">
        <p14:creationId xmlns:p14="http://schemas.microsoft.com/office/powerpoint/2010/main" val="122411690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_P_enn57EOek/TMlpXsewZHI/AAAAAAAAAU0/akXexmd9XPI/s1600/jesus_discipulos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11" y="309833"/>
            <a:ext cx="8278853" cy="621551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tângulo 1"/>
          <p:cNvSpPr/>
          <p:nvPr/>
        </p:nvSpPr>
        <p:spPr>
          <a:xfrm rot="20774771">
            <a:off x="18042" y="633160"/>
            <a:ext cx="385073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50" normalizeH="0" baseline="0" noProof="0" dirty="0">
                <a:ln w="11430"/>
                <a:gradFill>
                  <a:gsLst>
                    <a:gs pos="25000">
                      <a:srgbClr val="9CB084">
                        <a:satMod val="155000"/>
                      </a:srgbClr>
                    </a:gs>
                    <a:gs pos="100000">
                      <a:srgbClr val="9CB084">
                        <a:shade val="45000"/>
                        <a:satMod val="165000"/>
                      </a:srgbClr>
                    </a:gs>
                  </a:gsLst>
                  <a:lin ang="5400000"/>
                </a:gradFill>
                <a:effectLst>
                  <a:outerShdw blurRad="76200" dist="50800" dir="5400000" algn="tl" rotWithShape="0">
                    <a:srgbClr val="000000">
                      <a:alpha val="65000"/>
                    </a:srgbClr>
                  </a:outerShdw>
                </a:effectLst>
                <a:uLnTx/>
                <a:uFillTx/>
                <a:latin typeface="Amaze" pitchFamily="34" charset="0"/>
                <a:ea typeface="+mn-ea"/>
                <a:cs typeface="+mn-cs"/>
              </a:rPr>
              <a:t>Companheiros</a:t>
            </a:r>
            <a:endParaRPr kumimoji="0" lang="pt-BR" sz="5400" b="1" i="0" u="none" strike="noStrike" kern="1200" cap="none" spc="50" normalizeH="0" baseline="0" noProof="0" dirty="0">
              <a:ln w="11430"/>
              <a:gradFill>
                <a:gsLst>
                  <a:gs pos="25000">
                    <a:srgbClr val="9CB084">
                      <a:satMod val="155000"/>
                    </a:srgbClr>
                  </a:gs>
                  <a:gs pos="100000">
                    <a:srgbClr val="9CB084">
                      <a:shade val="45000"/>
                      <a:satMod val="165000"/>
                    </a:srgbClr>
                  </a:gs>
                </a:gsLst>
                <a:lin ang="5400000"/>
              </a:gradFill>
              <a:effectLst>
                <a:outerShdw blurRad="76200" dist="50800" dir="5400000" algn="tl" rotWithShape="0">
                  <a:srgbClr val="000000">
                    <a:alpha val="65000"/>
                  </a:srgbClr>
                </a:outerShdw>
              </a:effectLst>
              <a:uLnTx/>
              <a:uFillTx/>
              <a:latin typeface="Book Antiqua"/>
              <a:ea typeface="+mn-ea"/>
              <a:cs typeface="+mn-cs"/>
            </a:endParaRPr>
          </a:p>
        </p:txBody>
      </p:sp>
    </p:spTree>
    <p:extLst>
      <p:ext uri="{BB962C8B-B14F-4D97-AF65-F5344CB8AC3E}">
        <p14:creationId xmlns:p14="http://schemas.microsoft.com/office/powerpoint/2010/main" val="83600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899592" y="863597"/>
            <a:ext cx="259228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Uma grande multidão estava ali.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Eles tinham vindo para ouvir Jesus e para serem curados das suas doenças....</a:t>
            </a:r>
          </a:p>
        </p:txBody>
      </p:sp>
      <p:pic>
        <p:nvPicPr>
          <p:cNvPr id="3074" name="Picture 2" descr="http://blog.cancaonova.com/vitorleal/files/2009/03/jesus-ensinando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536838"/>
            <a:ext cx="4770048" cy="591649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479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622300" y="1701800"/>
            <a:ext cx="814863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1. </a:t>
            </a:r>
            <a:r>
              <a:rPr kumimoji="0" lang="pt-BR" altLang="pt-BR"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Instinto de conservação </a:t>
            </a: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é o mais importante (a finalidade primordial do animal é comer e evitar de ser comido pelos outros). </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2. </a:t>
            </a:r>
            <a:r>
              <a:rPr kumimoji="0" lang="pt-BR" altLang="pt-BR"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Instinto de reprodução </a:t>
            </a: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(vem depois do instinto de conservação, mas para perpetuar a espécie).</a:t>
            </a:r>
          </a:p>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3.</a:t>
            </a:r>
            <a:r>
              <a:rPr kumimoji="0" lang="pt-BR" altLang="pt-BR" sz="2400" b="0" i="1" u="none" strike="noStrike" kern="1200" cap="none" spc="0" normalizeH="0" baseline="0" noProof="0" dirty="0">
                <a:ln>
                  <a:noFill/>
                </a:ln>
                <a:solidFill>
                  <a:srgbClr val="000000"/>
                </a:solidFill>
                <a:effectLst/>
                <a:uLnTx/>
                <a:uFillTx/>
                <a:latin typeface="Arial" charset="0"/>
                <a:ea typeface="+mn-ea"/>
                <a:cs typeface="+mn-cs"/>
              </a:rPr>
              <a:t> </a:t>
            </a:r>
            <a:r>
              <a:rPr kumimoji="0" lang="pt-BR" altLang="pt-BR"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O instinto de conservação </a:t>
            </a: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(é uma lei natural, porque a vida num corpo físico é necessária ao aperfeiçoamento dos seres, e sua destruição antecipada entrava o desenvolvimento do princípio inteligente. </a:t>
            </a:r>
          </a:p>
        </p:txBody>
      </p:sp>
      <p:sp>
        <p:nvSpPr>
          <p:cNvPr id="11270" name="Text Box 6"/>
          <p:cNvSpPr txBox="1">
            <a:spLocks noChangeArrowheads="1"/>
          </p:cNvSpPr>
          <p:nvPr/>
        </p:nvSpPr>
        <p:spPr bwMode="auto">
          <a:xfrm>
            <a:off x="1852613" y="200025"/>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CONSERVAÇÃO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Arial" charset="0"/>
                <a:ea typeface="+mn-ea"/>
                <a:cs typeface="+mn-cs"/>
              </a:rPr>
              <a:t>Instinto</a:t>
            </a:r>
          </a:p>
        </p:txBody>
      </p:sp>
      <p:pic>
        <p:nvPicPr>
          <p:cNvPr id="7" name="Picture 3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878673"/>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blinds(horizontal)">
                                      <p:cBhvr>
                                        <p:cTn id="7" dur="500"/>
                                        <p:tgtEl>
                                          <p:spTgt spid="112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additive="base">
                                        <p:cTn id="12"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1267">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0" end="0"/>
                                            </p:txEl>
                                          </p:spTgt>
                                        </p:tgtEl>
                                        <p:attrNameLst>
                                          <p:attrName>ppt_c</p:attrName>
                                        </p:attrNameLst>
                                      </p:cBhvr>
                                      <p:to>
                                        <a:schemeClr val="accent2"/>
                                      </p:to>
                                    </p:animClr>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267">
                                            <p:txEl>
                                              <p:pRg st="1" end="1"/>
                                            </p:txEl>
                                          </p:spTgt>
                                        </p:tgtEl>
                                        <p:attrNameLst>
                                          <p:attrName>style.visibility</p:attrName>
                                        </p:attrNameLst>
                                      </p:cBhvr>
                                      <p:to>
                                        <p:strVal val="visible"/>
                                      </p:to>
                                    </p:set>
                                    <p:anim calcmode="lin" valueType="num">
                                      <p:cBhvr additive="base">
                                        <p:cTn id="18"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1267">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1" end="1"/>
                                            </p:txEl>
                                          </p:spTgt>
                                        </p:tgtEl>
                                        <p:attrNameLst>
                                          <p:attrName>ppt_c</p:attrName>
                                        </p:attrNameLst>
                                      </p:cBhvr>
                                      <p:to>
                                        <a:schemeClr val="accent2"/>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267">
                                            <p:txEl>
                                              <p:pRg st="2" end="2"/>
                                            </p:txEl>
                                          </p:spTgt>
                                        </p:tgtEl>
                                        <p:attrNameLst>
                                          <p:attrName>style.visibility</p:attrName>
                                        </p:attrNameLst>
                                      </p:cBhvr>
                                      <p:to>
                                        <p:strVal val="visible"/>
                                      </p:to>
                                    </p:set>
                                    <p:anim calcmode="lin" valueType="num">
                                      <p:cBhvr additive="base">
                                        <p:cTn id="24"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267">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1267">
                                            <p:txEl>
                                              <p:pRg st="2" end="2"/>
                                            </p:txEl>
                                          </p:spTgt>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P spid="11270"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11560" y="1330890"/>
            <a:ext cx="417646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Na companhia de Jesus,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seus apóstolos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aprenderam,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ensinaram,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mas principalmente,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conviveram </a:t>
            </a: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Jesus e com as pessoas.</a:t>
            </a:r>
          </a:p>
        </p:txBody>
      </p:sp>
      <p:pic>
        <p:nvPicPr>
          <p:cNvPr id="5124" name="Picture 4" descr="http://laravazz.files.wordpress.com/2010/09/2845282699_5dc8165790-cop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20688"/>
            <a:ext cx="3870729" cy="56519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3505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4.bp.blogspot.com/_6icbF2UnCyk/TU_rsNJ_poI/AAAAAAAADNg/TDJKhROvvxE/s1600/Jesus+cura+um+menin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701654" cy="610856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43229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81200" y="1196752"/>
            <a:ext cx="6026009" cy="424731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150" normalizeH="0" baseline="0" noProof="0" dirty="0">
                <a:ln w="11430"/>
                <a:solidFill>
                  <a:srgbClr val="FFCCCC"/>
                </a:solidFill>
                <a:effectLst>
                  <a:outerShdw blurRad="25400" algn="tl" rotWithShape="0">
                    <a:srgbClr val="000000">
                      <a:alpha val="43000"/>
                    </a:srgbClr>
                  </a:outerShdw>
                </a:effectLst>
                <a:uLnTx/>
                <a:uFillTx/>
                <a:latin typeface="Amaze" pitchFamily="34" charset="0"/>
                <a:ea typeface="+mn-ea"/>
                <a:cs typeface="+mn-cs"/>
              </a:rPr>
              <a:t>E nós, como vivemos?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400" b="1" i="0" u="none" strike="noStrike" kern="1200" cap="none" spc="150" normalizeH="0" baseline="0" noProof="0" dirty="0">
              <a:ln w="11430"/>
              <a:solidFill>
                <a:srgbClr val="CEB966">
                  <a:lumMod val="40000"/>
                  <a:lumOff val="60000"/>
                </a:srgbClr>
              </a:solidFill>
              <a:effectLst>
                <a:outerShdw blurRad="25400" algn="tl" rotWithShape="0">
                  <a:srgbClr val="000000">
                    <a:alpha val="43000"/>
                  </a:srgbClr>
                </a:outerShdw>
              </a:effectLst>
              <a:uLnTx/>
              <a:uFillTx/>
              <a:latin typeface="Amaze"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150" normalizeH="0" baseline="0" noProof="0" dirty="0">
                <a:ln w="11430"/>
                <a:solidFill>
                  <a:srgbClr val="CEB966">
                    <a:lumMod val="40000"/>
                    <a:lumOff val="60000"/>
                  </a:srgbClr>
                </a:solidFill>
                <a:effectLst>
                  <a:outerShdw blurRad="25400" algn="tl" rotWithShape="0">
                    <a:srgbClr val="000000">
                      <a:alpha val="43000"/>
                    </a:srgbClr>
                  </a:outerShdw>
                </a:effectLst>
                <a:uLnTx/>
                <a:uFillTx/>
                <a:latin typeface="Amaze" pitchFamily="34" charset="0"/>
                <a:ea typeface="+mn-ea"/>
                <a:cs typeface="+mn-cs"/>
              </a:rPr>
              <a:t>Sozinhos?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5400" b="1" i="0" u="none" strike="noStrike" kern="1200" cap="none" spc="150" normalizeH="0" baseline="0" noProof="0" dirty="0">
              <a:ln w="11430"/>
              <a:solidFill>
                <a:srgbClr val="CEB966">
                  <a:lumMod val="40000"/>
                  <a:lumOff val="60000"/>
                </a:srgbClr>
              </a:solidFill>
              <a:effectLst>
                <a:outerShdw blurRad="25400" algn="tl" rotWithShape="0">
                  <a:srgbClr val="000000">
                    <a:alpha val="43000"/>
                  </a:srgbClr>
                </a:outerShdw>
              </a:effectLst>
              <a:uLnTx/>
              <a:uFillTx/>
              <a:latin typeface="Amaze"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150" normalizeH="0" baseline="0" noProof="0" dirty="0">
                <a:ln w="11430"/>
                <a:solidFill>
                  <a:srgbClr val="CEB966">
                    <a:lumMod val="40000"/>
                    <a:lumOff val="60000"/>
                  </a:srgbClr>
                </a:solidFill>
                <a:effectLst>
                  <a:outerShdw blurRad="25400" algn="tl" rotWithShape="0">
                    <a:srgbClr val="000000">
                      <a:alpha val="43000"/>
                    </a:srgbClr>
                  </a:outerShdw>
                </a:effectLst>
                <a:uLnTx/>
                <a:uFillTx/>
                <a:latin typeface="Amaze" pitchFamily="34" charset="0"/>
                <a:ea typeface="+mn-ea"/>
                <a:cs typeface="+mn-cs"/>
              </a:rPr>
              <a:t>Em sociedade?</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Tree>
    <p:extLst>
      <p:ext uri="{BB962C8B-B14F-4D97-AF65-F5344CB8AC3E}">
        <p14:creationId xmlns:p14="http://schemas.microsoft.com/office/powerpoint/2010/main" val="241815771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331640" y="1052736"/>
            <a:ext cx="648072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FCCCC"/>
                </a:solidFill>
                <a:effectLst/>
                <a:uLnTx/>
                <a:uFillTx/>
                <a:latin typeface="Amaze" pitchFamily="34" charset="0"/>
                <a:ea typeface="+mn-ea"/>
                <a:cs typeface="+mn-cs"/>
              </a:rPr>
              <a:t>“Deus fez o homem para viver em sociedade.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FCCCC"/>
                </a:solidFill>
                <a:effectLst/>
                <a:uLnTx/>
                <a:uFillTx/>
                <a:latin typeface="Amaze" pitchFamily="34" charset="0"/>
                <a:ea typeface="+mn-ea"/>
                <a:cs typeface="+mn-cs"/>
              </a:rPr>
              <a:t>Não lhe deu inutilmente a palavra e todas as outras faculdades necessárias à vida de relação.”</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Tree>
    <p:extLst>
      <p:ext uri="{BB962C8B-B14F-4D97-AF65-F5344CB8AC3E}">
        <p14:creationId xmlns:p14="http://schemas.microsoft.com/office/powerpoint/2010/main" val="157534443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510244" y="788506"/>
            <a:ext cx="6254689"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Nos relacionamentos o homem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CCCC"/>
                </a:solidFill>
                <a:effectLst/>
                <a:uLnTx/>
                <a:uFillTx/>
                <a:latin typeface="Book Antiqua"/>
                <a:ea typeface="+mn-ea"/>
                <a:cs typeface="+mn-cs"/>
              </a:rPr>
              <a:t>desenvolve-se,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CCCC"/>
                </a:solidFill>
                <a:effectLst/>
                <a:uLnTx/>
                <a:uFillTx/>
                <a:latin typeface="Book Antiqua"/>
                <a:ea typeface="+mn-ea"/>
                <a:cs typeface="+mn-cs"/>
              </a:rPr>
              <a:t>enriquece-se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CCCC"/>
                </a:solidFill>
                <a:effectLst/>
                <a:uLnTx/>
                <a:uFillTx/>
                <a:latin typeface="Book Antiqua"/>
                <a:ea typeface="+mn-ea"/>
                <a:cs typeface="+mn-cs"/>
              </a:rPr>
              <a:t>compartilha.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FFCCCC"/>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1200" cap="none" spc="0" normalizeH="0" baseline="0" noProof="0" dirty="0">
                <a:ln>
                  <a:noFill/>
                </a:ln>
                <a:solidFill>
                  <a:srgbClr val="CEB966">
                    <a:lumMod val="40000"/>
                    <a:lumOff val="60000"/>
                  </a:srgbClr>
                </a:solidFill>
                <a:effectLst/>
                <a:uLnTx/>
                <a:uFillTx/>
                <a:latin typeface="Book Antiqua"/>
                <a:ea typeface="+mn-ea"/>
                <a:cs typeface="+mn-cs"/>
              </a:rPr>
              <a:t>NINGUÉM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FFC000"/>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possui faculdades completas e                      é pela união social que                                se completam uns aos outros.</a:t>
            </a:r>
            <a:endParaRPr kumimoji="0" lang="pt-BR" sz="2800" b="1" i="0" u="none" strike="noStrike" kern="1200" cap="none" spc="0" normalizeH="0" baseline="0" noProof="0" dirty="0">
              <a:ln>
                <a:noFill/>
              </a:ln>
              <a:solidFill>
                <a:srgbClr val="FFCCCC"/>
              </a:solidFill>
              <a:effectLst/>
              <a:uLnTx/>
              <a:uFillTx/>
              <a:latin typeface="Book Antiqua"/>
              <a:ea typeface="+mn-ea"/>
              <a:cs typeface="+mn-cs"/>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Tree>
    <p:extLst>
      <p:ext uri="{BB962C8B-B14F-4D97-AF65-F5344CB8AC3E}">
        <p14:creationId xmlns:p14="http://schemas.microsoft.com/office/powerpoint/2010/main" val="49368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dialogos.files.wordpress.com/2009/08/allan-kardec-tratado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88640"/>
            <a:ext cx="4536504" cy="637740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39552" y="1760617"/>
            <a:ext cx="3600400"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ALLAN KARDEC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 CODIFICAÇÃO ESPÍRITA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Colaboradores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encarnados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desencarnados</a:t>
            </a:r>
          </a:p>
        </p:txBody>
      </p:sp>
    </p:spTree>
    <p:extLst>
      <p:ext uri="{BB962C8B-B14F-4D97-AF65-F5344CB8AC3E}">
        <p14:creationId xmlns:p14="http://schemas.microsoft.com/office/powerpoint/2010/main" val="305713360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88075" y="332656"/>
            <a:ext cx="7920880"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CCCC"/>
                </a:solidFill>
                <a:effectLst/>
                <a:uLnTx/>
                <a:uFillTx/>
                <a:latin typeface="Book Antiqua"/>
                <a:ea typeface="+mn-ea"/>
                <a:cs typeface="+mn-cs"/>
              </a:rPr>
              <a:t>LEI DE SOCIEDADE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1" i="0" u="none" strike="noStrike" kern="1200" cap="none" spc="0" normalizeH="0" baseline="0" noProof="0" dirty="0">
              <a:ln>
                <a:noFill/>
              </a:ln>
              <a:solidFill>
                <a:srgbClr val="FFC000"/>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Impulsiona o homem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à comunhão, à solidariedade, ao amor.</a:t>
            </a:r>
          </a:p>
        </p:txBody>
      </p:sp>
      <p:pic>
        <p:nvPicPr>
          <p:cNvPr id="11270" name="Picture 6" descr="http://i0.ig.com/fw/8g/l2/f4/8gl2f49j3iludz5y12iafol4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61" y="1916832"/>
            <a:ext cx="8144095" cy="50963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28945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29828" y="332655"/>
            <a:ext cx="8085947"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Mas, há quem sobreviva, ou viva bem, no isolamento e até na reclusão: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eremitas, anacoretas e ascetas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vida de recolhimento, meditação, sabedoria e paz;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p:txBody>
      </p:sp>
      <p:pic>
        <p:nvPicPr>
          <p:cNvPr id="1026" name="Picture 2" descr="http://4.bp.blogspot.com/_4jCJsRzxVo0/S515ZAOk7-I/AAAAAAAADzs/rz_97mkpHFo/s320/budismo+Asce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595" y="3159388"/>
            <a:ext cx="3048000" cy="2857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34" name="Picture 10" descr="http://www.nossasenhoradobrasil.com.br/wp-content/uploads/2011/01/santo-pau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798" y="2559685"/>
            <a:ext cx="2895848" cy="36680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36" name="Picture 12" descr="http://t0.gstatic.com/images?q=tbn:ANd9GcRTaadEaHPWOkLN_AYV_XM_SC7-qycSyig3eBKtnLR0NUH8lLfQi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73" y="2948515"/>
            <a:ext cx="2843827" cy="327924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19980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71294" y="244966"/>
            <a:ext cx="808594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as freiras carmelitas e os monges de alguns credos, que entregam as suas vidas                                  à causa religiosa; </a:t>
            </a:r>
          </a:p>
        </p:txBody>
      </p:sp>
      <p:pic>
        <p:nvPicPr>
          <p:cNvPr id="2050" name="Picture 2" descr="http://www.sistersofcarmel.org/pics/chanting-the-divine-off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35" y="1768991"/>
            <a:ext cx="8350229" cy="490036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05447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29828" y="332655"/>
            <a:ext cx="808594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os cansados da vida agitada que se voltam para outra mais rural e contemplativa;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prstClr val="white"/>
              </a:solidFill>
              <a:effectLst/>
              <a:uLnTx/>
              <a:uFillTx/>
              <a:latin typeface="Book Antiqua"/>
              <a:ea typeface="+mn-ea"/>
              <a:cs typeface="+mn-cs"/>
            </a:endParaRPr>
          </a:p>
        </p:txBody>
      </p:sp>
      <p:pic>
        <p:nvPicPr>
          <p:cNvPr id="3074" name="Picture 2" descr="garden-1-0809-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44082"/>
            <a:ext cx="6768752" cy="529728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18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9877" y="670026"/>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ctr"/>
                      <a:r>
                        <a:rPr lang="pt-BR" sz="2000" dirty="0">
                          <a:solidFill>
                            <a:srgbClr val="FFFF00"/>
                          </a:solidFill>
                        </a:rPr>
                        <a:t>LEI DE CONSERVAÇÃO</a:t>
                      </a:r>
                    </a:p>
                    <a:p>
                      <a:pPr algn="ctr"/>
                      <a:r>
                        <a:rPr lang="pt-BR" sz="2000" dirty="0">
                          <a:solidFill>
                            <a:srgbClr val="FFFF00"/>
                          </a:solidFill>
                        </a:rPr>
                        <a:t>I INSTINTO DE CONSERVAÇÃO</a:t>
                      </a:r>
                    </a:p>
                    <a:p>
                      <a:pPr algn="ctr"/>
                      <a:endParaRPr lang="pt-BR" sz="2000" dirty="0">
                        <a:solidFill>
                          <a:srgbClr val="FFFF00"/>
                        </a:solidFill>
                      </a:endParaRPr>
                    </a:p>
                    <a:p>
                      <a:pPr algn="just"/>
                      <a:r>
                        <a:rPr lang="pt-BR" sz="2000" dirty="0"/>
                        <a:t>702.	O instinto de conservação é uma lei da Natureza?</a:t>
                      </a:r>
                    </a:p>
                    <a:p>
                      <a:pPr algn="just"/>
                      <a:endParaRPr lang="pt-BR" sz="2000" dirty="0">
                        <a:solidFill>
                          <a:srgbClr val="FFFF00"/>
                        </a:solidFill>
                      </a:endParaRPr>
                    </a:p>
                    <a:p>
                      <a:pPr algn="just"/>
                      <a:r>
                        <a:rPr lang="pt-BR" sz="2000" dirty="0">
                          <a:solidFill>
                            <a:srgbClr val="FFFF00"/>
                          </a:solidFill>
                        </a:rPr>
                        <a:t>R. Sem dúvida. Todos os seres vivos o possuem, qualquer que seja o seu grau de inteligência; nuns é puramente mecânico e noutros é racional.</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39877" y="3513375"/>
          <a:ext cx="7857461" cy="261779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17794">
                <a:tc>
                  <a:txBody>
                    <a:bodyPr/>
                    <a:lstStyle/>
                    <a:p>
                      <a:pPr algn="just"/>
                      <a:endParaRPr lang="pt-BR" sz="2000" dirty="0"/>
                    </a:p>
                    <a:p>
                      <a:pPr algn="just"/>
                      <a:r>
                        <a:rPr lang="pt-BR" sz="2000" dirty="0"/>
                        <a:t>703.	Com que fim Deus concedeu a todos os seres vivos o instinto de conservação?</a:t>
                      </a:r>
                    </a:p>
                    <a:p>
                      <a:pPr algn="just"/>
                      <a:endParaRPr lang="pt-BR" sz="2000" dirty="0"/>
                    </a:p>
                    <a:p>
                      <a:pPr algn="just"/>
                      <a:r>
                        <a:rPr lang="pt-BR" sz="2000" dirty="0">
                          <a:solidFill>
                            <a:srgbClr val="FFFF00"/>
                          </a:solidFill>
                        </a:rPr>
                        <a:t>R. Porque todos devem colaborar nos desígnios da Providência. Foi por isso que Deus lhes deu a necessidade de viver. Depois, a vida é necessária ao aperfeiçoamento dos seres; eles o sentem instintivamente, sem disso se aperceberem.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3623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ixaDeTexto 11"/>
          <p:cNvSpPr txBox="1"/>
          <p:nvPr/>
        </p:nvSpPr>
        <p:spPr>
          <a:xfrm>
            <a:off x="842096" y="1308336"/>
            <a:ext cx="7884967" cy="1200329"/>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Deus nos dá toda condição para evoluirmos e às vezes nos falta entendimento para percebermos como isso acontece.</a:t>
            </a:r>
          </a:p>
        </p:txBody>
      </p:sp>
      <p:sp>
        <p:nvSpPr>
          <p:cNvPr id="13" name="CaixaDeTexto 12"/>
          <p:cNvSpPr txBox="1"/>
          <p:nvPr/>
        </p:nvSpPr>
        <p:spPr>
          <a:xfrm>
            <a:off x="844973" y="2449911"/>
            <a:ext cx="7884967" cy="193899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Deus nos deu a terra para plantar e colher, a água para matar a sede, ar para respirarmos e inteligência para que possamos transformar o mundo à nossa volta, construindo casas que nos protejam da chuva e do vento. </a:t>
            </a:r>
          </a:p>
        </p:txBody>
      </p:sp>
      <p:sp>
        <p:nvSpPr>
          <p:cNvPr id="14" name="CaixaDeTexto 13"/>
          <p:cNvSpPr txBox="1"/>
          <p:nvPr/>
        </p:nvSpPr>
        <p:spPr>
          <a:xfrm>
            <a:off x="844973" y="4330488"/>
            <a:ext cx="7884967" cy="193899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Há muitas pessoas que passam fome e isso ocorre por causa do egoísmo humano e pela ignorância, porque temos condições de alcançar o sucesso se nos esforçarmos sem desanimar, se formos estudiosos, amáveis e fraternos para com nossos semelhantes. </a:t>
            </a:r>
          </a:p>
        </p:txBody>
      </p:sp>
      <p:sp>
        <p:nvSpPr>
          <p:cNvPr id="16" name="Text Box 6"/>
          <p:cNvSpPr txBox="1">
            <a:spLocks noChangeArrowheads="1"/>
          </p:cNvSpPr>
          <p:nvPr/>
        </p:nvSpPr>
        <p:spPr bwMode="auto">
          <a:xfrm>
            <a:off x="1852613" y="200025"/>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CONSERVAÇÃO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Arial" charset="0"/>
                <a:ea typeface="+mn-ea"/>
                <a:cs typeface="+mn-cs"/>
              </a:rPr>
              <a:t>Meios de conservação</a:t>
            </a:r>
          </a:p>
        </p:txBody>
      </p:sp>
    </p:spTree>
    <p:extLst>
      <p:ext uri="{BB962C8B-B14F-4D97-AF65-F5344CB8AC3E}">
        <p14:creationId xmlns:p14="http://schemas.microsoft.com/office/powerpoint/2010/main" val="294987344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90509" y="530677"/>
            <a:ext cx="808594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os que perambulam sempre sozinhos                             nas grandes cidades.</a:t>
            </a: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p:txBody>
      </p:sp>
      <p:pic>
        <p:nvPicPr>
          <p:cNvPr id="4100" name="Picture 4" descr="http://1.bp.blogspot.com/_EHCEwwxKpfI/TMAvw22bPRI/AAAAAAAAJrM/PVDOY4GGeVk/s400/morador-rua-t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358" y="1680815"/>
            <a:ext cx="7254050" cy="450453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7890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7544" y="188640"/>
            <a:ext cx="8208911"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CCCC"/>
                </a:solidFill>
                <a:effectLst/>
                <a:uLnTx/>
                <a:uFillTx/>
                <a:latin typeface="Book Antiqua"/>
                <a:ea typeface="+mn-ea"/>
                <a:cs typeface="+mn-cs"/>
              </a:rPr>
              <a:t>A vida em sociedade também não é fácil: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falta de civismo, egoísmo, competitividade,               muito trabalho e pouco lazer, violência,                          culto à beleza, consumismo etc.</a:t>
            </a:r>
            <a:endParaRPr kumimoji="0" lang="pt-BR" sz="2800" b="0" i="0" u="none" strike="noStrike" kern="1200" cap="none" spc="0" normalizeH="0" baseline="0" noProof="0" dirty="0">
              <a:ln>
                <a:noFill/>
              </a:ln>
              <a:solidFill>
                <a:prstClr val="white"/>
              </a:solidFill>
              <a:effectLst/>
              <a:uLnTx/>
              <a:uFillTx/>
              <a:latin typeface="Book Antiqua"/>
              <a:ea typeface="+mn-ea"/>
              <a:cs typeface="+mn-cs"/>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564904"/>
            <a:ext cx="7141269" cy="4133850"/>
          </a:xfrm>
          <a:prstGeom prst="rect">
            <a:avLst/>
          </a:prstGeom>
          <a:effectLst>
            <a:softEdge rad="317500"/>
          </a:effectLst>
        </p:spPr>
      </p:pic>
    </p:spTree>
    <p:extLst>
      <p:ext uri="{BB962C8B-B14F-4D97-AF65-F5344CB8AC3E}">
        <p14:creationId xmlns:p14="http://schemas.microsoft.com/office/powerpoint/2010/main" val="391669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92214" y="839609"/>
            <a:ext cx="7180186"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CCCC"/>
                </a:solidFill>
                <a:effectLst/>
                <a:uLnTx/>
                <a:uFillTx/>
                <a:latin typeface="Book Antiqua"/>
                <a:ea typeface="+mn-ea"/>
                <a:cs typeface="+mn-cs"/>
              </a:rPr>
              <a:t>O que fazer???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Lembrar 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cada um é dono de si mesmo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depende só de nós mudar nosso presente               para que nosso futuro seja tão bom                               quão foi o passado.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Tomar decisões para melhor viver.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0" i="0" u="none" strike="noStrike" kern="1200" cap="none" spc="0" normalizeH="0" baseline="0" noProof="0" dirty="0">
              <a:ln>
                <a:noFill/>
              </a:ln>
              <a:solidFill>
                <a:srgbClr val="FFCCCC"/>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1" u="none" strike="noStrike" kern="1200" cap="none" spc="0" normalizeH="0" baseline="0" noProof="0" dirty="0">
                <a:ln>
                  <a:noFill/>
                </a:ln>
                <a:solidFill>
                  <a:srgbClr val="FFCCCC"/>
                </a:solidFill>
                <a:effectLst/>
                <a:uLnTx/>
                <a:uFillTx/>
                <a:latin typeface="Book Antiqua"/>
                <a:ea typeface="+mn-ea"/>
                <a:cs typeface="+mn-cs"/>
              </a:rPr>
              <a:t>“Nós somos a soma de nossas decisões.”</a:t>
            </a:r>
            <a:endParaRPr kumimoji="0" lang="pt-BR" sz="2800" b="0"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14187" y="2603538"/>
            <a:ext cx="4680520" cy="1581150"/>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82655" y="2638425"/>
            <a:ext cx="4608513" cy="1581150"/>
          </a:xfrm>
          <a:prstGeom prst="rect">
            <a:avLst/>
          </a:prstGeom>
        </p:spPr>
      </p:pic>
    </p:spTree>
    <p:extLst>
      <p:ext uri="{BB962C8B-B14F-4D97-AF65-F5344CB8AC3E}">
        <p14:creationId xmlns:p14="http://schemas.microsoft.com/office/powerpoint/2010/main" val="242371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arm4.static.flickr.com/3425/3973282082_7de19ecac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49158"/>
            <a:ext cx="9155704" cy="375204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339752" y="404664"/>
            <a:ext cx="43924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Os muitos caminhos</a:t>
            </a:r>
          </a:p>
        </p:txBody>
      </p:sp>
      <p:sp>
        <p:nvSpPr>
          <p:cNvPr id="5" name="CaixaDeTexto 4"/>
          <p:cNvSpPr txBox="1"/>
          <p:nvPr/>
        </p:nvSpPr>
        <p:spPr>
          <a:xfrm>
            <a:off x="2347505" y="5805264"/>
            <a:ext cx="43924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do Brooklin até o Itaim</a:t>
            </a:r>
          </a:p>
        </p:txBody>
      </p:sp>
    </p:spTree>
    <p:extLst>
      <p:ext uri="{BB962C8B-B14F-4D97-AF65-F5344CB8AC3E}">
        <p14:creationId xmlns:p14="http://schemas.microsoft.com/office/powerpoint/2010/main" val="405537597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899592" y="788378"/>
            <a:ext cx="331236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CCCC"/>
                </a:solidFill>
                <a:effectLst/>
                <a:uLnTx/>
                <a:uFillTx/>
                <a:latin typeface="Book Antiqua"/>
                <a:ea typeface="+mn-ea"/>
                <a:cs typeface="+mn-cs"/>
              </a:rPr>
              <a:t>HOMEM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prstClr val="white"/>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Progrediu: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Agricultura,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Medicina,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Indústria,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Viagens espaciais...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Conquistas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da mulher</a:t>
            </a:r>
          </a:p>
        </p:txBody>
      </p:sp>
      <p:pic>
        <p:nvPicPr>
          <p:cNvPr id="13314" name="Picture 2" descr="http://blog.educacional.com.br/quartavalinhos/files/homem-na-lua-b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129" y="674433"/>
            <a:ext cx="5490871" cy="549087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7958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899592" y="717078"/>
            <a:ext cx="7272808" cy="52322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FFCCCC"/>
                </a:solidFill>
                <a:effectLst/>
                <a:uLnTx/>
                <a:uFillTx/>
                <a:latin typeface="Amaze" pitchFamily="34" charset="0"/>
                <a:ea typeface="+mn-ea"/>
                <a:cs typeface="+mn-cs"/>
              </a:rPr>
              <a:t>Mas ainda esperamos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curar o câncer,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acabar com a violência, com a corrupção, com o preconceito,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combater o tráfico e o consumo de drogas,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acabar com a fome,                                                com o analfabetismo... </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Tree>
    <p:extLst>
      <p:ext uri="{BB962C8B-B14F-4D97-AF65-F5344CB8AC3E}">
        <p14:creationId xmlns:p14="http://schemas.microsoft.com/office/powerpoint/2010/main" val="141794894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754064" y="717078"/>
            <a:ext cx="7706368" cy="52322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FFCCCC"/>
                </a:solidFill>
                <a:effectLst/>
                <a:uLnTx/>
                <a:uFillTx/>
                <a:latin typeface="Amaze" pitchFamily="34" charset="0"/>
                <a:ea typeface="+mn-ea"/>
                <a:cs typeface="+mn-cs"/>
              </a:rPr>
              <a:t>Ainda precisamos:</a:t>
            </a: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ser solidários,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conhecer e dominar a nós mesmos;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analisar nossos comportamentos;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perceber nossos limites;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ter autocrítica;</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Tree>
    <p:extLst>
      <p:ext uri="{BB962C8B-B14F-4D97-AF65-F5344CB8AC3E}">
        <p14:creationId xmlns:p14="http://schemas.microsoft.com/office/powerpoint/2010/main" val="182482031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754064" y="717078"/>
            <a:ext cx="7706368" cy="52322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FFCCCC"/>
                </a:solidFill>
                <a:effectLst/>
                <a:uLnTx/>
                <a:uFillTx/>
                <a:latin typeface="Amaze" pitchFamily="34" charset="0"/>
                <a:ea typeface="+mn-ea"/>
                <a:cs typeface="+mn-cs"/>
              </a:rPr>
              <a:t>Ainda precisamos:</a:t>
            </a: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ter respostas maduras para nossas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frustrações e sofrimentos;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compreender a construção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     das relações humanas;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aprender a nos colocarmos                                             no lugar do outro...</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Tree>
    <p:extLst>
      <p:ext uri="{BB962C8B-B14F-4D97-AF65-F5344CB8AC3E}">
        <p14:creationId xmlns:p14="http://schemas.microsoft.com/office/powerpoint/2010/main" val="4671696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547664" y="1515556"/>
            <a:ext cx="619268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CCCC"/>
                </a:solidFill>
                <a:effectLst/>
                <a:uLnTx/>
                <a:uFillTx/>
                <a:latin typeface="Amaze" pitchFamily="34" charset="0"/>
                <a:ea typeface="+mn-ea"/>
                <a:cs typeface="+mn-cs"/>
              </a:rPr>
              <a:t>Quando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CEB966">
                    <a:lumMod val="40000"/>
                    <a:lumOff val="60000"/>
                  </a:srgbClr>
                </a:solidFill>
                <a:effectLst/>
                <a:uLnTx/>
                <a:uFillTx/>
                <a:latin typeface="Amaze" pitchFamily="34" charset="0"/>
                <a:ea typeface="+mn-ea"/>
                <a:cs typeface="+mn-cs"/>
              </a:rPr>
              <a:t>conseguiremos??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4800" b="1" i="0" u="none" strike="noStrike" kern="1200" cap="none" spc="0" normalizeH="0" baseline="0" noProof="0" dirty="0">
              <a:ln>
                <a:noFill/>
              </a:ln>
              <a:solidFill>
                <a:srgbClr val="FFC000"/>
              </a:solidFill>
              <a:effectLst/>
              <a:uLnTx/>
              <a:uFillTx/>
              <a:latin typeface="Amaze"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CCCC"/>
                </a:solidFill>
                <a:effectLst/>
                <a:uLnTx/>
                <a:uFillTx/>
                <a:latin typeface="Amaze" pitchFamily="34" charset="0"/>
                <a:ea typeface="+mn-ea"/>
                <a:cs typeface="+mn-cs"/>
              </a:rPr>
              <a:t>Quando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CEB966">
                    <a:lumMod val="40000"/>
                    <a:lumOff val="60000"/>
                  </a:srgbClr>
                </a:solidFill>
                <a:effectLst/>
                <a:uLnTx/>
                <a:uFillTx/>
                <a:latin typeface="Amaze" pitchFamily="34" charset="0"/>
                <a:ea typeface="+mn-ea"/>
                <a:cs typeface="+mn-cs"/>
              </a:rPr>
              <a:t>o mundo estará  melhor??</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Tree>
    <p:extLst>
      <p:ext uri="{BB962C8B-B14F-4D97-AF65-F5344CB8AC3E}">
        <p14:creationId xmlns:p14="http://schemas.microsoft.com/office/powerpoint/2010/main" val="65971651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475656" y="388982"/>
            <a:ext cx="619268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Não esperar a felicidade por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intervenção sobrenatural.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CEB966">
                    <a:lumMod val="40000"/>
                    <a:lumOff val="60000"/>
                  </a:srgbClr>
                </a:solidFill>
                <a:effectLst/>
                <a:uLnTx/>
                <a:uFillTx/>
                <a:latin typeface="Book Antiqua"/>
                <a:ea typeface="+mn-ea"/>
                <a:cs typeface="+mn-cs"/>
              </a:rPr>
              <a:t>Ela é o resultado do esforço coletivo.</a:t>
            </a:r>
            <a:endParaRPr kumimoji="0" lang="pt-BR" sz="4400" b="1" i="0" u="none" strike="noStrike" kern="1200" cap="none" spc="0" normalizeH="0" baseline="0" noProof="0" dirty="0">
              <a:ln>
                <a:noFill/>
              </a:ln>
              <a:solidFill>
                <a:srgbClr val="CEB966">
                  <a:lumMod val="40000"/>
                  <a:lumOff val="60000"/>
                </a:srgbClr>
              </a:solidFill>
              <a:effectLst/>
              <a:uLnTx/>
              <a:uFillTx/>
              <a:latin typeface="Amaze" pitchFamily="34" charset="0"/>
              <a:ea typeface="+mn-ea"/>
              <a:cs typeface="+mn-cs"/>
            </a:endParaRPr>
          </a:p>
        </p:txBody>
      </p:sp>
      <p:pic>
        <p:nvPicPr>
          <p:cNvPr id="1026" name="Picture 2" descr="http://perso.wanadoo.es/s915415926/creation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16886"/>
            <a:ext cx="8142087" cy="46405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78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7" name="Text Box 31"/>
          <p:cNvSpPr txBox="1">
            <a:spLocks noChangeArrowheads="1"/>
          </p:cNvSpPr>
          <p:nvPr/>
        </p:nvSpPr>
        <p:spPr bwMode="auto">
          <a:xfrm>
            <a:off x="1766888" y="85725"/>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CONSERVAÇÃO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Arial" charset="0"/>
                <a:ea typeface="+mn-ea"/>
                <a:cs typeface="+mn-cs"/>
              </a:rPr>
              <a:t>Meios de conservação</a:t>
            </a:r>
          </a:p>
        </p:txBody>
      </p:sp>
      <p:pic>
        <p:nvPicPr>
          <p:cNvPr id="12" name="Picture 3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aixaDeTexto 14"/>
          <p:cNvSpPr txBox="1"/>
          <p:nvPr/>
        </p:nvSpPr>
        <p:spPr>
          <a:xfrm>
            <a:off x="842096" y="1308336"/>
            <a:ext cx="7884967" cy="3970318"/>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Ao nos aproximarmos do bem, nos afastamos do egoísmo, da maldade e da ambição sem limites, nos aproximamos das leis de Deus; caminho que levará, a todos nós, ao aperfeiçoamento.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129" name="Picture 33" descr="http://media.tumblr.com/tumblr_lxjbkm7zh61r0sd7k.jpg"/>
          <p:cNvPicPr>
            <a:picLocks noChangeAspect="1" noChangeArrowheads="1"/>
          </p:cNvPicPr>
          <p:nvPr/>
        </p:nvPicPr>
        <p:blipFill rotWithShape="1">
          <a:blip r:embed="rId5">
            <a:extLst>
              <a:ext uri="{28A0092B-C50C-407E-A947-70E740481C1C}">
                <a14:useLocalDpi xmlns:a14="http://schemas.microsoft.com/office/drawing/2010/main" val="0"/>
              </a:ext>
            </a:extLst>
          </a:blip>
          <a:srcRect t="14367" r="29994"/>
          <a:stretch/>
        </p:blipFill>
        <p:spPr bwMode="auto">
          <a:xfrm>
            <a:off x="5531037" y="3993675"/>
            <a:ext cx="3334050" cy="27079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39316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127"/>
                                        </p:tgtEl>
                                        <p:attrNameLst>
                                          <p:attrName>style.visibility</p:attrName>
                                        </p:attrNameLst>
                                      </p:cBhvr>
                                      <p:to>
                                        <p:strVal val="visible"/>
                                      </p:to>
                                    </p:set>
                                    <p:animEffect transition="in" filter="blinds(horizontal)">
                                      <p:cBhvr>
                                        <p:cTn id="7" dur="500"/>
                                        <p:tgtEl>
                                          <p:spTgt spid="4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7" grpId="0" autoUpdateAnimBg="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596456" y="188640"/>
            <a:ext cx="6192688" cy="4585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0" i="0" u="none" strike="noStrike" kern="1200" cap="none" spc="0" normalizeH="0" baseline="0" noProof="0" dirty="0">
                <a:ln>
                  <a:noFill/>
                </a:ln>
                <a:solidFill>
                  <a:srgbClr val="FFCCCC"/>
                </a:solidFill>
                <a:effectLst/>
                <a:uLnTx/>
                <a:uFillTx/>
                <a:latin typeface="Amaze" pitchFamily="34" charset="0"/>
                <a:ea typeface="+mn-ea"/>
                <a:cs typeface="+mn-cs"/>
              </a:rPr>
              <a:t>Por onde começar???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4000" b="0" i="0" u="none" strike="noStrike" kern="1200" cap="none" spc="0" normalizeH="0" baseline="0" noProof="0" dirty="0">
              <a:ln>
                <a:noFill/>
              </a:ln>
              <a:solidFill>
                <a:srgbClr val="FFC000"/>
              </a:solidFill>
              <a:effectLst/>
              <a:uLnTx/>
              <a:uFillTx/>
              <a:latin typeface="Amaze"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CEB966">
                    <a:lumMod val="40000"/>
                    <a:lumOff val="60000"/>
                  </a:srgbClr>
                </a:solidFill>
                <a:effectLst/>
                <a:uLnTx/>
                <a:uFillTx/>
                <a:latin typeface="Amaze" pitchFamily="34" charset="0"/>
                <a:ea typeface="+mn-ea"/>
                <a:cs typeface="+mn-cs"/>
              </a:rPr>
              <a:t>Por nós mesmos, renovando-nos...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4800" b="0" i="0" u="none" strike="noStrike" kern="1200" cap="none" spc="0" normalizeH="0" baseline="0" noProof="0" dirty="0">
              <a:ln>
                <a:noFill/>
              </a:ln>
              <a:solidFill>
                <a:srgbClr val="CEB966">
                  <a:lumMod val="40000"/>
                  <a:lumOff val="60000"/>
                </a:srgbClr>
              </a:solidFill>
              <a:effectLst/>
              <a:uLnTx/>
              <a:uFillTx/>
              <a:latin typeface="Amaze"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CEB966">
                    <a:lumMod val="40000"/>
                    <a:lumOff val="60000"/>
                  </a:srgbClr>
                </a:solidFill>
                <a:effectLst/>
                <a:uLnTx/>
                <a:uFillTx/>
                <a:latin typeface="Amaze" pitchFamily="34" charset="0"/>
                <a:ea typeface="+mn-ea"/>
                <a:cs typeface="+mn-cs"/>
              </a:rPr>
              <a:t>E o mundo estará melhor</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14188" y="2602421"/>
            <a:ext cx="4680520" cy="1581150"/>
          </a:xfrm>
          <a:prstGeom prst="rect">
            <a:avLst/>
          </a:prstGeom>
        </p:spPr>
      </p:pic>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3672" y="2638426"/>
            <a:ext cx="4608513" cy="1581150"/>
          </a:xfrm>
          <a:prstGeom prst="rect">
            <a:avLst/>
          </a:prstGeom>
        </p:spPr>
      </p:pic>
    </p:spTree>
    <p:extLst>
      <p:ext uri="{BB962C8B-B14F-4D97-AF65-F5344CB8AC3E}">
        <p14:creationId xmlns:p14="http://schemas.microsoft.com/office/powerpoint/2010/main" val="6209449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3.bp.blogspot.com/_JCyHqKTWjN0/TLhl6YyWe3I/AAAAAAAABbA/5seycyn1q9g/s1600/por-que-jesus-dem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162"/>
            <a:ext cx="8787341" cy="65905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994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7" name="Text Box 49"/>
          <p:cNvSpPr txBox="1">
            <a:spLocks noChangeArrowheads="1"/>
          </p:cNvSpPr>
          <p:nvPr/>
        </p:nvSpPr>
        <p:spPr bwMode="auto">
          <a:xfrm>
            <a:off x="1709738" y="114300"/>
            <a:ext cx="7129462" cy="781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CONSERVAÇÃO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Arial" charset="0"/>
                <a:ea typeface="+mn-ea"/>
                <a:cs typeface="+mn-cs"/>
              </a:rPr>
              <a:t>Usufruto (uso) dos bens terrenos</a:t>
            </a:r>
          </a:p>
        </p:txBody>
      </p:sp>
      <p:pic>
        <p:nvPicPr>
          <p:cNvPr id="15" name="Picture 3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aixaDeTexto 16"/>
          <p:cNvSpPr txBox="1"/>
          <p:nvPr/>
        </p:nvSpPr>
        <p:spPr>
          <a:xfrm>
            <a:off x="842096" y="1308336"/>
            <a:ext cx="7884967" cy="489364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Deus colocou os bens sobre a terra para que os homens pudessem usá-los na sua sobrevivência.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Criou também a sensação de prazer, no entanto, para nossa evolução precisamos aprender a ter limites e a trabalhar com as tentações que podem nos levar aos vícios, como por exemplo: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Comer gulosamente, desejar tudo que vemos, arrumar muitas namoradas...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Tais atitudes confrontam as Leis de Deus e não devemos ultrapassar os limites, fazendo as coisas de modo correto, o que leva a uma vida saudável e feliz.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976219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337"/>
                                        </p:tgtEl>
                                        <p:attrNameLst>
                                          <p:attrName>style.visibility</p:attrName>
                                        </p:attrNameLst>
                                      </p:cBhvr>
                                      <p:to>
                                        <p:strVal val="visible"/>
                                      </p:to>
                                    </p:set>
                                    <p:animEffect transition="in" filter="blinds(horizontal)">
                                      <p:cBhvr>
                                        <p:cTn id="7" dur="500"/>
                                        <p:tgtEl>
                                          <p:spTgt spid="12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7" name="Text Box 49"/>
          <p:cNvSpPr txBox="1">
            <a:spLocks noChangeArrowheads="1"/>
          </p:cNvSpPr>
          <p:nvPr/>
        </p:nvSpPr>
        <p:spPr bwMode="auto">
          <a:xfrm>
            <a:off x="1709738" y="114300"/>
            <a:ext cx="7129462" cy="78790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CONSERVAÇÃO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Arial" charset="0"/>
                <a:ea typeface="+mn-ea"/>
                <a:cs typeface="+mn-cs"/>
              </a:rPr>
              <a:t>O necessário e o supérfluo  (desnecessário)</a:t>
            </a:r>
          </a:p>
        </p:txBody>
      </p:sp>
      <p:pic>
        <p:nvPicPr>
          <p:cNvPr id="15" name="Picture 3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aixaDeTexto 16"/>
          <p:cNvSpPr txBox="1"/>
          <p:nvPr/>
        </p:nvSpPr>
        <p:spPr>
          <a:xfrm>
            <a:off x="842096" y="1308336"/>
            <a:ext cx="7884967" cy="4154984"/>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Para escrever precisamos de um lápis ou uma caneta e, no entanto, queremos ter dúzias deles.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Para matar nossa fome, um sanduíche é suficiente, mas comemos três.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Sabemos, sempre, do quanto necessitamos, mas às vezes nos tornamos insaciáveis (desejo de ter mais e mais), não nos preocupamos se faltará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para outras pessoas. Isso é egoísmo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 ser egoísta é contrário às leis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 Deus. </a:t>
            </a:r>
          </a:p>
        </p:txBody>
      </p:sp>
      <p:pic>
        <p:nvPicPr>
          <p:cNvPr id="41990" name="Picture 6" descr="http://bonitaadventista.com.br/wp-content/uploads/2012/02/Eu-quero-tudo.jpg"/>
          <p:cNvPicPr>
            <a:picLocks noChangeAspect="1" noChangeArrowheads="1"/>
          </p:cNvPicPr>
          <p:nvPr/>
        </p:nvPicPr>
        <p:blipFill rotWithShape="1">
          <a:blip r:embed="rId4">
            <a:extLst>
              <a:ext uri="{28A0092B-C50C-407E-A947-70E740481C1C}">
                <a14:useLocalDpi xmlns:a14="http://schemas.microsoft.com/office/drawing/2010/main" val="0"/>
              </a:ext>
            </a:extLst>
          </a:blip>
          <a:srcRect l="54485"/>
          <a:stretch/>
        </p:blipFill>
        <p:spPr bwMode="auto">
          <a:xfrm>
            <a:off x="5701215" y="3900192"/>
            <a:ext cx="3436390" cy="28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84365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337"/>
                                        </p:tgtEl>
                                        <p:attrNameLst>
                                          <p:attrName>style.visibility</p:attrName>
                                        </p:attrNameLst>
                                      </p:cBhvr>
                                      <p:to>
                                        <p:strVal val="visible"/>
                                      </p:to>
                                    </p:set>
                                    <p:animEffect transition="in" filter="blinds(horizontal)">
                                      <p:cBhvr>
                                        <p:cTn id="7" dur="500"/>
                                        <p:tgtEl>
                                          <p:spTgt spid="12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7" name="Text Box 49"/>
          <p:cNvSpPr txBox="1">
            <a:spLocks noChangeArrowheads="1"/>
          </p:cNvSpPr>
          <p:nvPr/>
        </p:nvSpPr>
        <p:spPr bwMode="auto">
          <a:xfrm>
            <a:off x="1709738" y="114300"/>
            <a:ext cx="7129462" cy="78790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CONSERVAÇÃO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Arial" charset="0"/>
                <a:ea typeface="+mn-ea"/>
                <a:cs typeface="+mn-cs"/>
              </a:rPr>
              <a:t>Privações voluntárias</a:t>
            </a:r>
          </a:p>
        </p:txBody>
      </p:sp>
      <p:pic>
        <p:nvPicPr>
          <p:cNvPr id="15" name="Picture 3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aixaDeTexto 16"/>
          <p:cNvSpPr txBox="1"/>
          <p:nvPr/>
        </p:nvSpPr>
        <p:spPr>
          <a:xfrm>
            <a:off x="842096" y="1308336"/>
            <a:ext cx="7884967" cy="452431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É nosso dever conservar o corpo, alimentando-o para que fique saudável e possamos trabalhar.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Não há nada de mal em desejarmos uma vida boa, desde que isso não faça com que outra pessoa passe necessidades.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Desejamos muitas coisas. Queremos ver televisão, jogar videogame, comer, dormir e brincar além da conta. </a:t>
            </a:r>
          </a:p>
        </p:txBody>
      </p:sp>
    </p:spTree>
    <p:extLst>
      <p:ext uri="{BB962C8B-B14F-4D97-AF65-F5344CB8AC3E}">
        <p14:creationId xmlns:p14="http://schemas.microsoft.com/office/powerpoint/2010/main" val="1696352370"/>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337"/>
                                        </p:tgtEl>
                                        <p:attrNameLst>
                                          <p:attrName>style.visibility</p:attrName>
                                        </p:attrNameLst>
                                      </p:cBhvr>
                                      <p:to>
                                        <p:strVal val="visible"/>
                                      </p:to>
                                    </p:set>
                                    <p:animEffect transition="in" filter="blinds(horizontal)">
                                      <p:cBhvr>
                                        <p:cTn id="7" dur="500"/>
                                        <p:tgtEl>
                                          <p:spTgt spid="12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7" name="Text Box 49"/>
          <p:cNvSpPr txBox="1">
            <a:spLocks noChangeArrowheads="1"/>
          </p:cNvSpPr>
          <p:nvPr/>
        </p:nvSpPr>
        <p:spPr bwMode="auto">
          <a:xfrm>
            <a:off x="1709738" y="114300"/>
            <a:ext cx="7129462" cy="78790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CONSERVAÇÃO</a:t>
            </a:r>
          </a:p>
          <a:p>
            <a:pPr marL="0" marR="0" lvl="0" indent="0" algn="ctr" defTabSz="914400" rtl="0" eaLnBrk="0" fontAlgn="base" latinLnBrk="0" hangingPunct="0">
              <a:lnSpc>
                <a:spcPct val="100000"/>
              </a:lnSpc>
              <a:spcBef>
                <a:spcPct val="0"/>
              </a:spcBef>
              <a:spcAft>
                <a:spcPct val="20000"/>
              </a:spcAft>
              <a:buClrTx/>
              <a:buSzTx/>
              <a:buFontTx/>
              <a:buNone/>
              <a:tabLst/>
              <a:defRPr/>
            </a:pPr>
            <a:r>
              <a:rPr kumimoji="0" lang="pt-BR" altLang="pt-BR" sz="2000" b="1" i="0" u="none" strike="noStrike" kern="1200" cap="none" spc="0" normalizeH="0" baseline="0" noProof="0" dirty="0">
                <a:ln>
                  <a:noFill/>
                </a:ln>
                <a:solidFill>
                  <a:srgbClr val="000000"/>
                </a:solidFill>
                <a:effectLst/>
                <a:uLnTx/>
                <a:uFillTx/>
                <a:latin typeface="Arial" charset="0"/>
                <a:ea typeface="+mn-ea"/>
                <a:cs typeface="+mn-cs"/>
              </a:rPr>
              <a:t>Privações voluntárias</a:t>
            </a:r>
          </a:p>
        </p:txBody>
      </p:sp>
      <p:pic>
        <p:nvPicPr>
          <p:cNvPr id="15" name="Picture 3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aixaDeTexto 16"/>
          <p:cNvSpPr txBox="1"/>
          <p:nvPr/>
        </p:nvSpPr>
        <p:spPr>
          <a:xfrm>
            <a:off x="842096" y="1308336"/>
            <a:ext cx="7884967" cy="452431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Podemos utilizar todos esses recursos sem nos esquecermos de que existem, também, outras coisas que nos são muito úteis.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leitura de bons livros, ocuparmos parte do nosso tempo ajudando aos semelhantes, transmitindo-lhes tudo de bom que vamos aprendendo e manter o equilíbrio em tudo que fizermos. </a:t>
            </a:r>
          </a:p>
        </p:txBody>
      </p:sp>
    </p:spTree>
    <p:extLst>
      <p:ext uri="{BB962C8B-B14F-4D97-AF65-F5344CB8AC3E}">
        <p14:creationId xmlns:p14="http://schemas.microsoft.com/office/powerpoint/2010/main" val="239729299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337"/>
                                        </p:tgtEl>
                                        <p:attrNameLst>
                                          <p:attrName>style.visibility</p:attrName>
                                        </p:attrNameLst>
                                      </p:cBhvr>
                                      <p:to>
                                        <p:strVal val="visible"/>
                                      </p:to>
                                    </p:set>
                                    <p:animEffect transition="in" filter="blinds(horizontal)">
                                      <p:cBhvr>
                                        <p:cTn id="7" dur="500"/>
                                        <p:tgtEl>
                                          <p:spTgt spid="12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631825" y="1427594"/>
            <a:ext cx="782637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000000"/>
                </a:solidFill>
                <a:effectLst/>
                <a:uLnTx/>
                <a:uFillTx/>
                <a:latin typeface="Arial" charset="0"/>
                <a:ea typeface="+mn-ea"/>
                <a:cs typeface="+mn-cs"/>
              </a:rPr>
              <a:t>Escutemos a nossa voz interior, pois ela possui poderes ilimitados para nortear nossa vida.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000000"/>
                </a:solidFill>
                <a:effectLst/>
                <a:uLnTx/>
                <a:uFillTx/>
                <a:latin typeface="Arial" charset="0"/>
                <a:ea typeface="+mn-ea"/>
                <a:cs typeface="+mn-cs"/>
              </a:rPr>
              <a:t>Tendo-a por escudo, usaremos de tudo e não abusaremos de nada.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000000"/>
                </a:solidFill>
                <a:effectLst/>
                <a:uLnTx/>
                <a:uFillTx/>
                <a:latin typeface="Arial" charset="0"/>
                <a:ea typeface="+mn-ea"/>
                <a:cs typeface="+mn-cs"/>
              </a:rPr>
              <a:t>Ouvindo-a constantemente desenvolveremos o nosso senso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000000"/>
                </a:solidFill>
                <a:effectLst/>
                <a:uLnTx/>
                <a:uFillTx/>
                <a:latin typeface="Arial" charset="0"/>
                <a:ea typeface="+mn-ea"/>
                <a:cs typeface="+mn-cs"/>
              </a:rPr>
              <a:t>moral e o sentimento de caridade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000000"/>
                </a:solidFill>
                <a:effectLst/>
                <a:uLnTx/>
                <a:uFillTx/>
                <a:latin typeface="Arial" charset="0"/>
                <a:ea typeface="+mn-ea"/>
                <a:cs typeface="+mn-cs"/>
              </a:rPr>
              <a:t>que nos eleva acima de todos 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000000"/>
                </a:solidFill>
                <a:effectLst/>
                <a:uLnTx/>
                <a:uFillTx/>
                <a:latin typeface="Arial" charset="0"/>
                <a:ea typeface="+mn-ea"/>
                <a:cs typeface="+mn-cs"/>
              </a:rPr>
              <a:t>sofrimentos presentes</a:t>
            </a: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a:t>
            </a:r>
            <a:endParaRPr kumimoji="0" lang="pt-BR" altLang="pt-BR" sz="2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4596" name="Text Box 20"/>
          <p:cNvSpPr txBox="1">
            <a:spLocks noChangeArrowheads="1"/>
          </p:cNvSpPr>
          <p:nvPr/>
        </p:nvSpPr>
        <p:spPr bwMode="auto">
          <a:xfrm>
            <a:off x="1738313" y="200025"/>
            <a:ext cx="7129462"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CONCLUSÃO</a:t>
            </a:r>
          </a:p>
        </p:txBody>
      </p:sp>
      <p:pic>
        <p:nvPicPr>
          <p:cNvPr id="7" name="Picture 3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7581"/>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portalangels.com/oracoes/wp-content/uploads/2011/08/anjo_oracoes13-291x300.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7" b="100000" l="0" r="100000"/>
                    </a14:imgEffect>
                  </a14:imgLayer>
                </a14:imgProps>
              </a:ext>
              <a:ext uri="{28A0092B-C50C-407E-A947-70E740481C1C}">
                <a14:useLocalDpi xmlns:a14="http://schemas.microsoft.com/office/drawing/2010/main" val="0"/>
              </a:ext>
            </a:extLst>
          </a:blip>
          <a:srcRect/>
          <a:stretch>
            <a:fillRect/>
          </a:stretch>
        </p:blipFill>
        <p:spPr bwMode="auto">
          <a:xfrm flipH="1">
            <a:off x="6662056" y="3673936"/>
            <a:ext cx="254231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00372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4596"/>
                                        </p:tgtEl>
                                        <p:attrNameLst>
                                          <p:attrName>style.visibility</p:attrName>
                                        </p:attrNameLst>
                                      </p:cBhvr>
                                      <p:to>
                                        <p:strVal val="visible"/>
                                      </p:to>
                                    </p:set>
                                    <p:animEffect transition="in" filter="blinds(horizontal)">
                                      <p:cBhvr>
                                        <p:cTn id="7" dur="500"/>
                                        <p:tgtEl>
                                          <p:spTgt spid="245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blinds(horizontal)">
                                      <p:cBhvr>
                                        <p:cTn id="12"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9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1184275" y="1651000"/>
            <a:ext cx="7200900" cy="15081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Apostila  Vol II. 4. 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ALLAN KARDEC, </a:t>
            </a:r>
            <a:r>
              <a:rPr kumimoji="0" lang="pt-BR" altLang="pt-BR" sz="2400" b="0" i="1" u="none" strike="noStrike" kern="1200" cap="none" spc="0" normalizeH="0" baseline="0" noProof="0" dirty="0">
                <a:ln>
                  <a:noFill/>
                </a:ln>
                <a:solidFill>
                  <a:srgbClr val="000000"/>
                </a:solidFill>
                <a:effectLst/>
                <a:uLnTx/>
                <a:uFillTx/>
                <a:latin typeface="Arial" charset="0"/>
                <a:ea typeface="+mn-ea"/>
                <a:cs typeface="+mn-cs"/>
              </a:rPr>
              <a:t>O Livro dos Espíritos para infância e juventude</a:t>
            </a:r>
            <a:r>
              <a:rPr kumimoji="0" lang="pt-BR" altLang="pt-BR" sz="2400" b="0"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altLang="pt-BR" sz="2000" b="0" i="0" u="none" strike="noStrike" kern="1200" cap="none" spc="0" normalizeH="0" baseline="0" noProof="0" dirty="0">
                <a:ln>
                  <a:noFill/>
                </a:ln>
                <a:solidFill>
                  <a:srgbClr val="000000"/>
                </a:solidFill>
                <a:effectLst/>
                <a:uLnTx/>
                <a:uFillTx/>
                <a:latin typeface="Times New Roman" pitchFamily="18" charset="0"/>
                <a:ea typeface="+mn-ea"/>
                <a:cs typeface="+mn-cs"/>
              </a:rPr>
              <a:t>Cap V – Lei da Conservação</a:t>
            </a:r>
          </a:p>
        </p:txBody>
      </p:sp>
      <p:sp>
        <p:nvSpPr>
          <p:cNvPr id="36868" name="Text Box 4"/>
          <p:cNvSpPr txBox="1">
            <a:spLocks noChangeArrowheads="1"/>
          </p:cNvSpPr>
          <p:nvPr/>
        </p:nvSpPr>
        <p:spPr bwMode="auto">
          <a:xfrm>
            <a:off x="1814513" y="257175"/>
            <a:ext cx="7129462" cy="4572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5000"/>
              </a:spcAft>
              <a:buClrTx/>
              <a:buSzTx/>
              <a:buFontTx/>
              <a:buNone/>
              <a:tabLst/>
              <a:defRPr/>
            </a:pPr>
            <a:r>
              <a:rPr kumimoji="0" lang="pt-BR" altLang="pt-BR"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charset="0"/>
                <a:ea typeface="+mn-ea"/>
                <a:cs typeface="+mn-cs"/>
              </a:rPr>
              <a:t>FONTE DE CONSULTA</a:t>
            </a:r>
            <a:endParaRPr kumimoji="0" lang="pt-BR" altLang="pt-BR" sz="20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30"/>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29" l="0" r="100000"/>
                    </a14:imgEffect>
                  </a14:imgLayer>
                </a14:imgProps>
              </a:ext>
              <a:ext uri="{28A0092B-C50C-407E-A947-70E740481C1C}">
                <a14:useLocalDpi xmlns:a14="http://schemas.microsoft.com/office/drawing/2010/main" val="0"/>
              </a:ext>
            </a:extLst>
          </a:blip>
          <a:srcRect/>
          <a:stretch>
            <a:fillRect/>
          </a:stretch>
        </p:blipFill>
        <p:spPr bwMode="auto">
          <a:xfrm>
            <a:off x="16829" y="51643"/>
            <a:ext cx="1948538" cy="99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30" y="3207231"/>
            <a:ext cx="9127170" cy="34161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0826470"/>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 calcmode="lin" valueType="num">
                                      <p:cBhvr>
                                        <p:cTn id="7" dur="500" fill="hold"/>
                                        <p:tgtEl>
                                          <p:spTgt spid="36867"/>
                                        </p:tgtEl>
                                        <p:attrNameLst>
                                          <p:attrName>ppt_w</p:attrName>
                                        </p:attrNameLst>
                                      </p:cBhvr>
                                      <p:tavLst>
                                        <p:tav tm="0">
                                          <p:val>
                                            <p:strVal val="(6*min(max(#ppt_w*#ppt_h,.3),1)-7.4)/-.7*#ppt_w"/>
                                          </p:val>
                                        </p:tav>
                                        <p:tav tm="100000">
                                          <p:val>
                                            <p:strVal val="#ppt_w"/>
                                          </p:val>
                                        </p:tav>
                                      </p:tavLst>
                                    </p:anim>
                                    <p:anim calcmode="lin" valueType="num">
                                      <p:cBhvr>
                                        <p:cTn id="8" dur="500" fill="hold"/>
                                        <p:tgtEl>
                                          <p:spTgt spid="36867"/>
                                        </p:tgtEl>
                                        <p:attrNameLst>
                                          <p:attrName>ppt_h</p:attrName>
                                        </p:attrNameLst>
                                      </p:cBhvr>
                                      <p:tavLst>
                                        <p:tav tm="0">
                                          <p:val>
                                            <p:strVal val="(6*min(max(#ppt_w*#ppt_h,.3),1)-7.4)/-.7*#ppt_h"/>
                                          </p:val>
                                        </p:tav>
                                        <p:tav tm="100000">
                                          <p:val>
                                            <p:strVal val="#ppt_h"/>
                                          </p:val>
                                        </p:tav>
                                      </p:tavLst>
                                    </p:anim>
                                    <p:anim calcmode="lin" valueType="num">
                                      <p:cBhvr>
                                        <p:cTn id="9" dur="500" fill="hold"/>
                                        <p:tgtEl>
                                          <p:spTgt spid="36867"/>
                                        </p:tgtEl>
                                        <p:attrNameLst>
                                          <p:attrName>ppt_x</p:attrName>
                                        </p:attrNameLst>
                                      </p:cBhvr>
                                      <p:tavLst>
                                        <p:tav tm="0">
                                          <p:val>
                                            <p:fltVal val="0.5"/>
                                          </p:val>
                                        </p:tav>
                                        <p:tav tm="100000">
                                          <p:val>
                                            <p:strVal val="#ppt_x"/>
                                          </p:val>
                                        </p:tav>
                                      </p:tavLst>
                                    </p:anim>
                                    <p:anim calcmode="lin" valueType="num">
                                      <p:cBhvr>
                                        <p:cTn id="10" dur="500" fill="hold"/>
                                        <p:tgtEl>
                                          <p:spTgt spid="36867"/>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3500"/>
                            </p:stCondLst>
                            <p:childTnLst>
                              <p:par>
                                <p:cTn id="12" presetID="3" presetClass="entr" presetSubtype="10" fill="hold" grpId="0" nodeType="afterEffect">
                                  <p:stCondLst>
                                    <p:cond delay="3000"/>
                                  </p:stCondLst>
                                  <p:childTnLst>
                                    <p:set>
                                      <p:cBhvr>
                                        <p:cTn id="13" dur="1" fill="hold">
                                          <p:stCondLst>
                                            <p:cond delay="0"/>
                                          </p:stCondLst>
                                        </p:cTn>
                                        <p:tgtEl>
                                          <p:spTgt spid="36868"/>
                                        </p:tgtEl>
                                        <p:attrNameLst>
                                          <p:attrName>style.visibility</p:attrName>
                                        </p:attrNameLst>
                                      </p:cBhvr>
                                      <p:to>
                                        <p:strVal val="visible"/>
                                      </p:to>
                                    </p:set>
                                    <p:animEffect transition="in" filter="blinds(horizontal)">
                                      <p:cBhvr>
                                        <p:cTn id="14"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autoUpdateAnimBg="0"/>
      <p:bldP spid="3686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4262" y="624468"/>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TERCEIRA</a:t>
            </a:r>
          </a:p>
        </p:txBody>
      </p:sp>
      <p:sp>
        <p:nvSpPr>
          <p:cNvPr id="4" name="Retângulo 3"/>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DAS LEIS MORAIS</a:t>
            </a:r>
          </a:p>
        </p:txBody>
      </p:sp>
      <p:sp>
        <p:nvSpPr>
          <p:cNvPr id="5" name="Retângulo 4"/>
          <p:cNvSpPr/>
          <p:nvPr/>
        </p:nvSpPr>
        <p:spPr>
          <a:xfrm>
            <a:off x="1773044" y="5073805"/>
            <a:ext cx="66349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VI – DA LEI DE DESTRUIÇÃO</a:t>
            </a:r>
          </a:p>
        </p:txBody>
      </p:sp>
    </p:spTree>
    <p:extLst>
      <p:ext uri="{BB962C8B-B14F-4D97-AF65-F5344CB8AC3E}">
        <p14:creationId xmlns:p14="http://schemas.microsoft.com/office/powerpoint/2010/main" val="1205720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522056996"/>
              </p:ext>
            </p:extLst>
          </p:nvPr>
        </p:nvGraphicFramePr>
        <p:xfrm>
          <a:off x="701337" y="278269"/>
          <a:ext cx="7857461" cy="25603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60320">
                <a:tc>
                  <a:txBody>
                    <a:bodyPr/>
                    <a:lstStyle/>
                    <a:p>
                      <a:pPr algn="ctr"/>
                      <a:r>
                        <a:rPr lang="pt-BR" dirty="0">
                          <a:solidFill>
                            <a:srgbClr val="FFFF00"/>
                          </a:solidFill>
                        </a:rPr>
                        <a:t>LEI DE DESTRUIÇÃO</a:t>
                      </a:r>
                    </a:p>
                    <a:p>
                      <a:pPr algn="ctr"/>
                      <a:r>
                        <a:rPr lang="pt-BR" dirty="0">
                          <a:solidFill>
                            <a:srgbClr val="FFFF00"/>
                          </a:solidFill>
                        </a:rPr>
                        <a:t>I - DESTRUIÇÃO NECESSÁRIA E ABUSIVA</a:t>
                      </a:r>
                    </a:p>
                    <a:p>
                      <a:endParaRPr lang="pt-BR" dirty="0"/>
                    </a:p>
                    <a:p>
                      <a:pPr marL="342900" indent="-342900" algn="just">
                        <a:buAutoNum type="arabicPeriod" startAt="728"/>
                      </a:pPr>
                      <a:r>
                        <a:rPr lang="pt-BR" dirty="0"/>
                        <a:t> A destruição é uma lei da Natureza?</a:t>
                      </a:r>
                    </a:p>
                    <a:p>
                      <a:pPr marL="342900" indent="-342900" algn="just">
                        <a:buAutoNum type="arabicPeriod" startAt="728"/>
                      </a:pPr>
                      <a:endParaRPr lang="pt-BR" dirty="0"/>
                    </a:p>
                    <a:p>
                      <a:pPr algn="just"/>
                      <a:r>
                        <a:rPr lang="pt-BR" dirty="0">
                          <a:solidFill>
                            <a:srgbClr val="FFFF00"/>
                          </a:solidFill>
                        </a:rPr>
                        <a:t>R. É necessário que tudo se destrua, para renascer e se regenerar; porque isso a que chamais destruição não é mais que a transformação, cujo objetivo é a renovação e o melhoramento dos seres vivos.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01337" y="2960509"/>
          <a:ext cx="7857461" cy="33832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369953">
                <a:tc>
                  <a:txBody>
                    <a:bodyPr/>
                    <a:lstStyle/>
                    <a:p>
                      <a:pPr algn="just"/>
                      <a:endParaRPr lang="pt-BR" dirty="0"/>
                    </a:p>
                    <a:p>
                      <a:pPr algn="just"/>
                      <a:r>
                        <a:rPr lang="pt-BR" dirty="0"/>
                        <a:t>728-a. O instinto de destruição teria sido dado aos seres vivos com fins providenciais?</a:t>
                      </a:r>
                    </a:p>
                    <a:p>
                      <a:pPr algn="just"/>
                      <a:endParaRPr lang="pt-BR" dirty="0"/>
                    </a:p>
                    <a:p>
                      <a:pPr algn="just"/>
                      <a:r>
                        <a:rPr lang="pt-BR" dirty="0">
                          <a:solidFill>
                            <a:srgbClr val="FFFF00"/>
                          </a:solidFill>
                        </a:rPr>
                        <a:t>R. As criaturas de Deus são os instrumentos de que Ele se serve para atingir os seus fins. Para se nutrirem, os seres vivos se destroem entre si, e isso com o duplo objetivo de manter o equilíbrio da reprodução, que poderia tornar-se excessiva, e de utilizar os restos do invólucro exterior. Mas é apenas o invólucro que é destruído, e esse invólucro não é mais do que acessório, não a parte essencial do ser pensante, pois este é o princípio inteligente, indestrutível, que se elabora através das diferentes metamorfoses por que passa.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7364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28814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288142">
                <a:tc>
                  <a:txBody>
                    <a:bodyPr/>
                    <a:lstStyle/>
                    <a:p>
                      <a:pPr algn="ctr"/>
                      <a:r>
                        <a:rPr lang="pt-BR" sz="2000" dirty="0">
                          <a:solidFill>
                            <a:srgbClr val="FFFF00"/>
                          </a:solidFill>
                        </a:rPr>
                        <a:t>II MEIOS DE CONSERVAÇÃO</a:t>
                      </a:r>
                    </a:p>
                    <a:p>
                      <a:pPr algn="just"/>
                      <a:endParaRPr lang="pt-BR" sz="2000" dirty="0"/>
                    </a:p>
                    <a:p>
                      <a:pPr algn="just"/>
                      <a:r>
                        <a:rPr lang="pt-BR" sz="2000" dirty="0"/>
                        <a:t>704.	Deus, dando ao homem a necessidade de viver, sempre lhe forneceu os meios para isso?</a:t>
                      </a:r>
                    </a:p>
                    <a:p>
                      <a:pPr algn="just"/>
                      <a:endParaRPr lang="pt-BR" sz="2000" dirty="0"/>
                    </a:p>
                    <a:p>
                      <a:pPr algn="just"/>
                      <a:r>
                        <a:rPr lang="pt-BR" sz="2000" dirty="0">
                          <a:solidFill>
                            <a:srgbClr val="FFFF00"/>
                          </a:solidFill>
                        </a:rPr>
                        <a:t>R. Sim, e se ele não os encontra, é por falta de compreensão. Deus não podia dar ao homem a necessidade de viver sem lhe dar também os meios. É por isso que faz a Terra produzir, de maneira a fornecer o necessário a todos os seus habitantes, pois só o necessário é útil: o supérfluo jamais o é.</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2401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567222"/>
          <a:ext cx="7857461" cy="354471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544710">
                <a:tc>
                  <a:txBody>
                    <a:bodyPr/>
                    <a:lstStyle/>
                    <a:p>
                      <a:pPr algn="just"/>
                      <a:r>
                        <a:rPr lang="pt-BR" sz="2400" dirty="0"/>
                        <a:t>729.	Se a destruição é necessária para a regeneração dos seres, por que a Natureza os cerca de meios de preservação e conservação?</a:t>
                      </a:r>
                    </a:p>
                    <a:p>
                      <a:pPr algn="just"/>
                      <a:endParaRPr lang="pt-BR" sz="2400" dirty="0"/>
                    </a:p>
                    <a:p>
                      <a:pPr algn="just"/>
                      <a:r>
                        <a:rPr lang="pt-BR" sz="2400" dirty="0">
                          <a:solidFill>
                            <a:srgbClr val="FFFF00"/>
                          </a:solidFill>
                        </a:rPr>
                        <a:t>R. Para evitar a destruição antes do tempo necessário. Toda destruição antecipada entrava o desenvolvimento do princípio inteligente. Foi por isso que Deus deu a cada ser a necessidade de viver e de se reproduzir.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8301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4341" y="1290648"/>
          <a:ext cx="7857461" cy="439504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95044">
                <a:tc>
                  <a:txBody>
                    <a:bodyPr/>
                    <a:lstStyle/>
                    <a:p>
                      <a:pPr algn="just"/>
                      <a:r>
                        <a:rPr lang="pt-BR" sz="2000" dirty="0"/>
                        <a:t>730.	Desde que a morte deve conduzir-nos a uma vida melhor, e que nos livra dos males deste mundo, sendo mais de se desejar do que de se temer, porque o homem tem por ela um horror instintivo que a torna motivo de apreensão?</a:t>
                      </a:r>
                    </a:p>
                    <a:p>
                      <a:pPr algn="just"/>
                      <a:endParaRPr lang="pt-BR" sz="2000" dirty="0"/>
                    </a:p>
                    <a:p>
                      <a:pPr algn="just"/>
                      <a:r>
                        <a:rPr lang="pt-BR" sz="2000" dirty="0">
                          <a:solidFill>
                            <a:srgbClr val="FFFF00"/>
                          </a:solidFill>
                        </a:rPr>
                        <a:t>R. Já o dissemos. O homem deve procurar prolongar a sua vida para cumprir a sua tarefa. Foi por isso que Deus lhe deu o instinto de conservação e esse instinto o sustenta nas suas provas; sem isso, muito frequentemente ele se entregaria ao desânimo. A voz secreta que o faz repelir a morte lhe diz que ainda pode fazer alguma coisa pelo seu adiantamento. Quando um perigo o ameaça ela o adverte de que deve aproveitar o tempo que Deus lhe concede, mas o ingrato rende geralmente graças à sua estrela; em lugar do Criador.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6895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131793"/>
          <a:ext cx="7857461" cy="1615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15440">
                <a:tc>
                  <a:txBody>
                    <a:bodyPr/>
                    <a:lstStyle/>
                    <a:p>
                      <a:pPr algn="just"/>
                      <a:r>
                        <a:rPr lang="pt-BR" sz="2000" dirty="0"/>
                        <a:t>731.	Por que, ao lado dos meios de conservação, a Natureza colocou ao mesmo tempo os agentes destruidores?</a:t>
                      </a:r>
                    </a:p>
                    <a:p>
                      <a:pPr algn="just"/>
                      <a:endParaRPr lang="pt-BR" sz="2000" dirty="0"/>
                    </a:p>
                    <a:p>
                      <a:pPr algn="just"/>
                      <a:r>
                        <a:rPr lang="pt-BR" sz="2000" dirty="0">
                          <a:solidFill>
                            <a:srgbClr val="FFFF00"/>
                          </a:solidFill>
                        </a:rPr>
                        <a:t>R. O remédio ao lado do mal; já o dissemos, para manter o equilíbrio e servir de contrapeso.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3217495"/>
          <a:ext cx="7857461" cy="258542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85428">
                <a:tc>
                  <a:txBody>
                    <a:bodyPr/>
                    <a:lstStyle/>
                    <a:p>
                      <a:pPr algn="just"/>
                      <a:endParaRPr lang="pt-BR" sz="2000" dirty="0"/>
                    </a:p>
                    <a:p>
                      <a:pPr algn="just"/>
                      <a:r>
                        <a:rPr lang="pt-BR" sz="2000" dirty="0"/>
                        <a:t>732.	A necessidade de destruição é a mesma em todos os mundos?</a:t>
                      </a:r>
                    </a:p>
                    <a:p>
                      <a:pPr algn="just"/>
                      <a:endParaRPr lang="pt-BR" sz="2000" dirty="0"/>
                    </a:p>
                    <a:p>
                      <a:pPr algn="just"/>
                      <a:r>
                        <a:rPr lang="pt-BR" sz="2000" dirty="0">
                          <a:solidFill>
                            <a:srgbClr val="FFFF00"/>
                          </a:solidFill>
                        </a:rPr>
                        <a:t>R. É proporcional ao estado mais ou menos material dos mundos e desaparece num estado físico e moral mais apurado. Nos mundos mais avançados que o vosso as condições de existência são muito diferentes.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6414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2128" y="1088250"/>
          <a:ext cx="7857461" cy="222971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9716">
                <a:tc>
                  <a:txBody>
                    <a:bodyPr/>
                    <a:lstStyle/>
                    <a:p>
                      <a:pPr algn="just"/>
                      <a:r>
                        <a:rPr lang="pt-BR" sz="2000" dirty="0"/>
                        <a:t>733.	A necessidade de destruição existirá sempre entre os homens na Terra?</a:t>
                      </a:r>
                    </a:p>
                    <a:p>
                      <a:pPr algn="just"/>
                      <a:endParaRPr lang="pt-BR" sz="2000" dirty="0"/>
                    </a:p>
                    <a:p>
                      <a:pPr algn="just"/>
                      <a:r>
                        <a:rPr lang="pt-BR" sz="2000" dirty="0">
                          <a:solidFill>
                            <a:srgbClr val="FFFF00"/>
                          </a:solidFill>
                        </a:rPr>
                        <a:t>R. A necessidade de destruição diminui entre os homens à medida em que o Espírito supera a matéria; é por isso que ao horror da destruição vedes seguir-se o desenvolvimento intelectual e moral.</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92128" y="3574547"/>
          <a:ext cx="7857461" cy="222837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8376">
                <a:tc>
                  <a:txBody>
                    <a:bodyPr/>
                    <a:lstStyle/>
                    <a:p>
                      <a:pPr algn="just"/>
                      <a:endParaRPr lang="pt-BR" sz="2000" dirty="0"/>
                    </a:p>
                    <a:p>
                      <a:pPr algn="just"/>
                      <a:r>
                        <a:rPr lang="pt-BR" sz="2000" dirty="0"/>
                        <a:t>734.	No seu estado atual o homem tem direito ilimitado de destruição sobre os animais?</a:t>
                      </a:r>
                    </a:p>
                    <a:p>
                      <a:pPr algn="just"/>
                      <a:endParaRPr lang="pt-BR" sz="2000" dirty="0">
                        <a:solidFill>
                          <a:srgbClr val="FFFF00"/>
                        </a:solidFill>
                      </a:endParaRPr>
                    </a:p>
                    <a:p>
                      <a:pPr algn="just"/>
                      <a:r>
                        <a:rPr lang="pt-BR" sz="2000" dirty="0">
                          <a:solidFill>
                            <a:srgbClr val="FFFF00"/>
                          </a:solidFill>
                        </a:rPr>
                        <a:t>R. Esse direito é regulado pela necessidade de prover à sua alimentação e à sua segurança; o abuso jamais foi um direito.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8835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4" y="588121"/>
          <a:ext cx="7857461" cy="533203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332033">
                <a:tc>
                  <a:txBody>
                    <a:bodyPr/>
                    <a:lstStyle/>
                    <a:p>
                      <a:pPr marL="457200" indent="-457200" algn="just">
                        <a:buAutoNum type="arabicPeriod" startAt="735"/>
                      </a:pPr>
                      <a:r>
                        <a:rPr lang="pt-BR" sz="2400" dirty="0"/>
                        <a:t> Que pensar da destruição que ultrapassa os limites das necessidades e da segurança; da caça, por exemplo, quando não tem por objetivo senão o prazer de destruir, sem utilidade?</a:t>
                      </a:r>
                    </a:p>
                    <a:p>
                      <a:pPr marL="0" indent="0" algn="just">
                        <a:buNone/>
                      </a:pPr>
                      <a:endParaRPr lang="pt-BR" sz="2400" dirty="0"/>
                    </a:p>
                    <a:p>
                      <a:pPr algn="just"/>
                      <a:r>
                        <a:rPr lang="pt-BR" sz="2400" dirty="0">
                          <a:solidFill>
                            <a:srgbClr val="FFFF00"/>
                          </a:solidFill>
                        </a:rPr>
                        <a:t>R. Predominância da bestialidade sobre a natureza espiritual. Toda destruição que ultrapassa os limites da necessidade é uma violação da lei de Deus. Os animais não destroem mais do que necessitam, mas o homem, que tem o livre arbítrio, destrói sem necessidade. Prestará contas do abuso da liberdade que lhe foi concedida, pois nesses casos ele cede aos maus instintos.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1777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2128" y="1654308"/>
          <a:ext cx="7857461" cy="340165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01656">
                <a:tc>
                  <a:txBody>
                    <a:bodyPr/>
                    <a:lstStyle/>
                    <a:p>
                      <a:pPr algn="just"/>
                      <a:r>
                        <a:rPr lang="pt-BR" sz="2400" dirty="0"/>
                        <a:t>736.	Os povos que levam ao excesso o escrúpulo no tocante à destruição dos animais têm mérito especial?</a:t>
                      </a:r>
                    </a:p>
                    <a:p>
                      <a:pPr algn="just"/>
                      <a:endParaRPr lang="pt-BR" sz="2400" dirty="0"/>
                    </a:p>
                    <a:p>
                      <a:pPr algn="just"/>
                      <a:r>
                        <a:rPr lang="pt-BR" sz="2400" dirty="0">
                          <a:solidFill>
                            <a:srgbClr val="FFFF00"/>
                          </a:solidFill>
                        </a:rPr>
                        <a:t>R. É um excesso, num sentimento que em si mesmo é louvável, mas que se torna abusivo e cujo mérito acaba neutralizado por abusos de toda espécie. Eles têm mais temor supersticioso do que verdadeira bondade.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2207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9877" y="1002757"/>
          <a:ext cx="7857461" cy="471810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18105">
                <a:tc>
                  <a:txBody>
                    <a:bodyPr/>
                    <a:lstStyle/>
                    <a:p>
                      <a:pPr algn="ctr"/>
                      <a:r>
                        <a:rPr lang="pt-BR" sz="2000" dirty="0">
                          <a:solidFill>
                            <a:srgbClr val="FFFF00"/>
                          </a:solidFill>
                        </a:rPr>
                        <a:t>II - FLAGELOS DESTRUIDORES</a:t>
                      </a:r>
                    </a:p>
                    <a:p>
                      <a:pPr algn="just"/>
                      <a:endParaRPr lang="pt-BR" sz="2000" dirty="0"/>
                    </a:p>
                    <a:p>
                      <a:pPr algn="just"/>
                      <a:r>
                        <a:rPr lang="pt-BR" sz="2000" dirty="0"/>
                        <a:t>737.	Com que fim Deus castiga a Humanidade com flagelos destruidores?</a:t>
                      </a:r>
                    </a:p>
                    <a:p>
                      <a:pPr algn="just"/>
                      <a:endParaRPr lang="pt-BR" sz="2000" dirty="0"/>
                    </a:p>
                    <a:p>
                      <a:pPr algn="just"/>
                      <a:r>
                        <a:rPr lang="pt-BR" sz="2000" dirty="0">
                          <a:solidFill>
                            <a:srgbClr val="FFFF00"/>
                          </a:solidFill>
                        </a:rPr>
                        <a:t>R. Para fazê-la avançar mais depressa. Não dissemos que a destruição é necessária para a regeneração moral dos Espíritos, que adquirem em cada nova existência um novo grau de perfeição? É necessário ver o fim para apreciar os resultados. Só julgais essas coisas do vosso ponto de vista pessoal, e as chamais de flagelos por causa dos prejuízos que vos causam; mas esses transtornos são frequentemente necessários para fazerem que as coisas cheguem mais prontamente a uma ordem melhor, realizando-se em alguns anos o que necessitaria de muitos séculos [51].</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3409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0308" y="1776227"/>
          <a:ext cx="7857461" cy="348743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87435">
                <a:tc>
                  <a:txBody>
                    <a:bodyPr/>
                    <a:lstStyle/>
                    <a:p>
                      <a:pPr algn="ctr"/>
                      <a:r>
                        <a:rPr lang="pt-BR" sz="2000" dirty="0">
                          <a:solidFill>
                            <a:srgbClr val="FFFF00"/>
                          </a:solidFill>
                        </a:rPr>
                        <a:t>NOTAS</a:t>
                      </a:r>
                    </a:p>
                    <a:p>
                      <a:pPr algn="ctr"/>
                      <a:endParaRPr lang="pt-BR" sz="2000" dirty="0">
                        <a:solidFill>
                          <a:srgbClr val="FFFF00"/>
                        </a:solidFill>
                      </a:endParaRPr>
                    </a:p>
                    <a:p>
                      <a:pPr algn="just"/>
                      <a:r>
                        <a:rPr lang="pt-BR" sz="2000" dirty="0"/>
                        <a:t>[51]	Esta resposta coloca de maneira bem clara o problema dos "saltos" da Natureza, de que tratamos em nota anterior. "O salto qualitativo" a que se refere a dialética marxista, e que para alguns contradiz a ordem evolutiva da doutrina espírita, é exatamente essa espécie de "transtornos" que apressam o desenvolvimento. Como se vê, o Espiritismo reconhece a existência e a necessidade desses "transtornos", mas integrados no processo geral da evolução, não os admitindo como quebra desse processo.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80760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46856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68563">
                <a:tc>
                  <a:txBody>
                    <a:bodyPr/>
                    <a:lstStyle/>
                    <a:p>
                      <a:pPr algn="just"/>
                      <a:r>
                        <a:rPr lang="pt-BR" sz="2400" dirty="0"/>
                        <a:t>738.	Deus não poderia empregar, para melhorar a Humanidade, outros meios que não os flagelos destruidores?</a:t>
                      </a:r>
                    </a:p>
                    <a:p>
                      <a:pPr algn="just"/>
                      <a:endParaRPr lang="pt-BR" sz="2400" dirty="0"/>
                    </a:p>
                    <a:p>
                      <a:pPr algn="just"/>
                      <a:r>
                        <a:rPr lang="pt-BR" sz="2400" dirty="0">
                          <a:solidFill>
                            <a:srgbClr val="FFFF00"/>
                          </a:solidFill>
                        </a:rPr>
                        <a:t>R. Sim, e diariamente os emprega, pois deu a cada um os meios de progredir pelo conhecimento do bem e do mal. É o homem quem não os aproveita; então, é necessário castigá-lo em seu orgulho e fazê-lo sentir a sua fraqueza.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2746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6275" y="922729"/>
          <a:ext cx="7857461" cy="5273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73040">
                <a:tc>
                  <a:txBody>
                    <a:bodyPr/>
                    <a:lstStyle/>
                    <a:p>
                      <a:pPr algn="just"/>
                      <a:r>
                        <a:rPr lang="pt-BR" sz="2000" dirty="0"/>
                        <a:t>738-a.	Nesses flagelos, porém, o homem de bem sucumbe como os perversos; isso é justo?</a:t>
                      </a:r>
                    </a:p>
                    <a:p>
                      <a:pPr algn="just"/>
                      <a:endParaRPr lang="pt-BR" sz="2000" dirty="0">
                        <a:solidFill>
                          <a:srgbClr val="FFFF00"/>
                        </a:solidFill>
                      </a:endParaRPr>
                    </a:p>
                    <a:p>
                      <a:pPr algn="just"/>
                      <a:r>
                        <a:rPr lang="pt-BR" sz="2000" dirty="0">
                          <a:solidFill>
                            <a:srgbClr val="FFFF00"/>
                          </a:solidFill>
                        </a:rPr>
                        <a:t>R.	 Durante a vida o homem relaciona tudo ao seu corpo, mas após a morte pensa de outra maneira. Como já dissemos: a vida do corpo é um quase nada: um século do vosso mundo é um relâmpago na eternidade. Os sofrimentos que duram alguns dos vossos meses ou dias, nada são. Apenas um ensinamento que vos servirá no futuro. Os Espíritos que preexistem e sobrevivem a tudo formam o mundo real. (Ver item 85). São eles os filhos de Deus e o objetivo de sua solicitude; os corpos não são mais que disfarces sob os quais aparecem no mundo. Nas grandes calamidades que dizimam os homens eles são como um exército que, durante a guerra, vê os seus uniformes estragados, rotos ou perdidos. O general tem mais cuidado com os soldados do que com as vestes.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4323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6283" y="880412"/>
          <a:ext cx="7857461" cy="529396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93965">
                <a:tc>
                  <a:txBody>
                    <a:bodyPr/>
                    <a:lstStyle/>
                    <a:p>
                      <a:pPr algn="just"/>
                      <a:r>
                        <a:rPr lang="pt-BR" sz="2000" dirty="0"/>
                        <a:t>705.	Por que a Terra nem sempre produz bastante para fornecer o necessário ao homem?</a:t>
                      </a:r>
                    </a:p>
                    <a:p>
                      <a:pPr algn="just"/>
                      <a:endParaRPr lang="pt-BR" sz="2000" dirty="0"/>
                    </a:p>
                    <a:p>
                      <a:pPr algn="just"/>
                      <a:r>
                        <a:rPr lang="pt-BR" sz="2000" dirty="0">
                          <a:solidFill>
                            <a:srgbClr val="FFFF00"/>
                          </a:solidFill>
                        </a:rPr>
                        <a:t>R. É que o homem a negligencia, é ingrato, e no entanto é ela uma excelente mãe. Frequentemente ele ainda acusa a Natureza pelas consequências da sua imperícia ou da sua imprevidência. A Terra produziria sempre o necessário se o homem soubesse contentar-se. Se ela não supre a todas as necessidades é porque o homem emprega no supérfluo o que se destina ao necessário. Vede como o árabe no deserto encontra sempre do que viver, porque não cria necessidades fictícias. Mas quando metade dos produtos é desperdiçada na satisfação de fantasias, deve o homem se admirar de nada encontrar no dia seguinte e tem razão de se lastimar por se achar desprevenido quando chega o tempo de escassez? Na verdade eu vos digo que não é a Natureza a imprevidente, é o homem que não sabe regular-se.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7763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2039" y="925018"/>
          <a:ext cx="7857461" cy="4968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968240">
                <a:tc>
                  <a:txBody>
                    <a:bodyPr/>
                    <a:lstStyle/>
                    <a:p>
                      <a:pPr algn="just"/>
                      <a:r>
                        <a:rPr lang="pt-BR" sz="2000" dirty="0"/>
                        <a:t>738-b.	Mas as vítimas desses flagelos, apesar disso não são vítimas?</a:t>
                      </a:r>
                    </a:p>
                    <a:p>
                      <a:pPr algn="just"/>
                      <a:endParaRPr lang="pt-BR" sz="2000" dirty="0"/>
                    </a:p>
                    <a:p>
                      <a:pPr algn="just"/>
                      <a:r>
                        <a:rPr lang="pt-BR" sz="2000" dirty="0">
                          <a:solidFill>
                            <a:srgbClr val="FFFF00"/>
                          </a:solidFill>
                        </a:rPr>
                        <a:t>R. Se considerássemos a vida no que ela é, e quanto é insignificante em relação ao infinito, menos importância lhe daríamos. Essas vítimas terão noutra existência uma larga compensação para os seus sofrimentos, se souberem suportá-los sem murmurar.</a:t>
                      </a:r>
                    </a:p>
                    <a:p>
                      <a:pPr algn="just"/>
                      <a:r>
                        <a:rPr lang="pt-BR" sz="2000" dirty="0">
                          <a:solidFill>
                            <a:srgbClr val="FFFF00"/>
                          </a:solidFill>
                        </a:rPr>
                        <a:t>Quer a morte se verifique por um flagelo ou por uma causa ordinária, não se pode escapar a ela quando soa a hora da partida: a única diferença é que no primeiro caso parte um grande número ao mesmo tempo.</a:t>
                      </a:r>
                    </a:p>
                    <a:p>
                      <a:pPr algn="just"/>
                      <a:r>
                        <a:rPr lang="pt-BR" sz="2000" dirty="0">
                          <a:solidFill>
                            <a:srgbClr val="FFFF00"/>
                          </a:solidFill>
                        </a:rPr>
                        <a:t>Se pudéssemos nos elevar pelo pensamento de maneira a abranger toda a Humanidade numa visão única, esses flagelos tão terríveis não nos pareceriam mais do que tempestades passageiras no destino do mundo.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728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9876" y="652825"/>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000" dirty="0"/>
                        <a:t>739.	Esses flagelos destruidores têm utilidade do ponto de vista físico; malgrado os males que ocasionam?</a:t>
                      </a:r>
                    </a:p>
                    <a:p>
                      <a:pPr algn="just"/>
                      <a:endParaRPr lang="pt-BR" sz="2000" dirty="0"/>
                    </a:p>
                    <a:p>
                      <a:pPr algn="just"/>
                      <a:r>
                        <a:rPr lang="pt-BR" sz="2000" dirty="0">
                          <a:solidFill>
                            <a:srgbClr val="FFFF00"/>
                          </a:solidFill>
                        </a:rPr>
                        <a:t>R. Sim, eles modificam algumas vezes o estado de uma região; mas o bem que deles resulta só é geralmente sentido pelas gerações futuras.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39876" y="2764653"/>
          <a:ext cx="7857461" cy="3139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39440">
                <a:tc>
                  <a:txBody>
                    <a:bodyPr/>
                    <a:lstStyle/>
                    <a:p>
                      <a:pPr algn="just"/>
                      <a:endParaRPr lang="pt-BR" sz="2000" dirty="0"/>
                    </a:p>
                    <a:p>
                      <a:pPr algn="just"/>
                      <a:r>
                        <a:rPr lang="pt-BR" sz="2000" dirty="0"/>
                        <a:t>740.	Os flagelos não seriam igualmente provas morais para o homem, pondo-o às voltas com necessidades mais duras?</a:t>
                      </a:r>
                    </a:p>
                    <a:p>
                      <a:pPr algn="just"/>
                      <a:endParaRPr lang="pt-BR" sz="2000" dirty="0"/>
                    </a:p>
                    <a:p>
                      <a:pPr algn="just"/>
                      <a:r>
                        <a:rPr lang="pt-BR" sz="2000" dirty="0">
                          <a:solidFill>
                            <a:srgbClr val="FFFF00"/>
                          </a:solidFill>
                        </a:rPr>
                        <a:t>R. Os flagelos são provas que proporcionam ao homem a ocasião de exercitar a inteligência, de mostrar a sua paciência e a sua resignação ante a vontade de Deus, ao mesmo tempo que lhe permitem desenvolver os sentimentos de abnegação, de desinteresse próprio e de amor ao próximo, se ele não for dominado pelo egoísmo.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3669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053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53840">
                <a:tc>
                  <a:txBody>
                    <a:bodyPr/>
                    <a:lstStyle/>
                    <a:p>
                      <a:pPr algn="just"/>
                      <a:r>
                        <a:rPr lang="pt-BR" sz="2000" dirty="0"/>
                        <a:t>741.	É dado ao homem conjurar os flagelos que o afligem?</a:t>
                      </a:r>
                    </a:p>
                    <a:p>
                      <a:pPr algn="just"/>
                      <a:endParaRPr lang="pt-BR" sz="2000" dirty="0"/>
                    </a:p>
                    <a:p>
                      <a:pPr algn="just"/>
                      <a:r>
                        <a:rPr lang="pt-BR" sz="2000" dirty="0">
                          <a:solidFill>
                            <a:srgbClr val="FFFF00"/>
                          </a:solidFill>
                        </a:rPr>
                        <a:t>R. Sim, em parte, mas não como geralmente se pensa. Muitos flagelos são a consequência de sua própria imprevidência. À medida que ele adquire conhecimentos e experiências pode conjurá-los, quer dizer, preveni-los, se souber pesquisar-lhes as causas. Mas entre os males que afligem a Humanidade, há os que são de natureza geral e pertencem aos desígnios da Providência. Desses, cada indivíduo recebe, em menor ou maior proporção, a parte que lhe cabe, não lhe sendo possível opor nada mais que a resignação à vontade de Deus. Mas ainda esses males são geralmente agravados pela indolência do homem.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46317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4196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19600">
                <a:tc>
                  <a:txBody>
                    <a:bodyPr/>
                    <a:lstStyle/>
                    <a:p>
                      <a:pPr algn="just"/>
                      <a:r>
                        <a:rPr lang="pt-BR" sz="2000" dirty="0"/>
                        <a:t>Entre os </a:t>
                      </a:r>
                      <a:r>
                        <a:rPr lang="pt-BR" sz="2400" dirty="0"/>
                        <a:t>flagelos</a:t>
                      </a:r>
                      <a:r>
                        <a:rPr lang="pt-BR" sz="2000" dirty="0"/>
                        <a:t> destruidores, naturais e independentes do homem, devem ser colocados em primeira linha a peste, a fome, as inundações, as intempéries fatais à produção da terra. Mas o homem não achou na Ciência, nos trabalhos de arte, no aperfeiçoamento da agricultura, nos afolhamentos e nas irrigações, no estudo das condições higiênicas os meios de neutralizar ou pelo menos de atenuar tantos desastres? Algumas regiões antigamente devastadas por terríveis flagelos não estão hoje resguardadas? Que não fará o homem, portanto, pelo seu bem-estar material, quando souber aproveitar todos os recursos da sua inteligência e quando, ao cuidado da sua preservação pessoal souber aliar o sentimento de uma verdadeira caridade para com os semelhantes?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6863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4341" y="502758"/>
          <a:ext cx="7857461" cy="3444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44240">
                <a:tc>
                  <a:txBody>
                    <a:bodyPr/>
                    <a:lstStyle/>
                    <a:p>
                      <a:pPr algn="ctr"/>
                      <a:r>
                        <a:rPr lang="pt-BR" sz="2000" dirty="0">
                          <a:solidFill>
                            <a:srgbClr val="FFFF00"/>
                          </a:solidFill>
                        </a:rPr>
                        <a:t>III - GUERRAS</a:t>
                      </a:r>
                    </a:p>
                    <a:p>
                      <a:pPr algn="ctr"/>
                      <a:endParaRPr lang="pt-BR" sz="2000" dirty="0">
                        <a:solidFill>
                          <a:srgbClr val="FFFF00"/>
                        </a:solidFill>
                      </a:endParaRPr>
                    </a:p>
                    <a:p>
                      <a:pPr algn="just"/>
                      <a:r>
                        <a:rPr lang="pt-BR" sz="2000" dirty="0"/>
                        <a:t>742.	Qual a causa que leva o homem à guerra?</a:t>
                      </a:r>
                    </a:p>
                    <a:p>
                      <a:pPr algn="just"/>
                      <a:endParaRPr lang="pt-BR" sz="2000" dirty="0"/>
                    </a:p>
                    <a:p>
                      <a:pPr algn="just"/>
                      <a:r>
                        <a:rPr lang="pt-BR" sz="2000" dirty="0">
                          <a:solidFill>
                            <a:srgbClr val="FFFF00"/>
                          </a:solidFill>
                        </a:rPr>
                        <a:t>R. Predominância da natureza animal sobre a espiritual e satisfação das paixões. No estado de barbárie os povos só conhecem o direito do mais forte, e é por isso que a guerra, para eles, é um estado normal. À medida que o homem progride ela se torna menos frequente, porque ele evita as suas causas, e quando ela se faz necessária ele sabe adicionar-lhe humanidade.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04341" y="4295342"/>
          <a:ext cx="7857461" cy="1615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01366">
                <a:tc>
                  <a:txBody>
                    <a:bodyPr/>
                    <a:lstStyle/>
                    <a:p>
                      <a:pPr algn="just"/>
                      <a:endParaRPr lang="pt-BR" sz="2000" dirty="0"/>
                    </a:p>
                    <a:p>
                      <a:pPr algn="just"/>
                      <a:r>
                        <a:rPr lang="pt-BR" sz="2000" dirty="0"/>
                        <a:t>743.	A guerra desaparecerá um dia da face da Terra?</a:t>
                      </a:r>
                    </a:p>
                    <a:p>
                      <a:pPr algn="just"/>
                      <a:endParaRPr lang="pt-BR" sz="2000" dirty="0"/>
                    </a:p>
                    <a:p>
                      <a:pPr algn="just"/>
                      <a:r>
                        <a:rPr lang="pt-BR" sz="2000" dirty="0">
                          <a:solidFill>
                            <a:srgbClr val="FFFF00"/>
                          </a:solidFill>
                        </a:rPr>
                        <a:t>R. Sim, quando os homens compreenderem a justiça e praticarem a lei de Deus. Então, todos os povos serão irmãos.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7541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563320478"/>
              </p:ext>
            </p:extLst>
          </p:nvPr>
        </p:nvGraphicFramePr>
        <p:xfrm>
          <a:off x="692127" y="1074867"/>
          <a:ext cx="7857461" cy="133273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332733">
                <a:tc>
                  <a:txBody>
                    <a:bodyPr/>
                    <a:lstStyle/>
                    <a:p>
                      <a:pPr marL="342900" indent="-342900" algn="just">
                        <a:buAutoNum type="arabicPeriod" startAt="744"/>
                      </a:pPr>
                      <a:r>
                        <a:rPr lang="pt-BR" sz="2000" dirty="0"/>
                        <a:t> Qual o objetivo da Providência ao tornar a guerra necessária?</a:t>
                      </a:r>
                    </a:p>
                    <a:p>
                      <a:pPr marL="0" indent="0" algn="just">
                        <a:buNone/>
                      </a:pPr>
                      <a:endParaRPr lang="pt-BR" sz="2000" dirty="0"/>
                    </a:p>
                    <a:p>
                      <a:pPr algn="just"/>
                      <a:r>
                        <a:rPr lang="pt-BR" sz="2000" dirty="0">
                          <a:solidFill>
                            <a:srgbClr val="FFFF00"/>
                          </a:solidFill>
                        </a:rPr>
                        <a:t>R.	A liberdade e o progresso.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92127" y="3069451"/>
          <a:ext cx="7857461" cy="227627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76272">
                <a:tc>
                  <a:txBody>
                    <a:bodyPr/>
                    <a:lstStyle/>
                    <a:p>
                      <a:pPr algn="just"/>
                      <a:endParaRPr lang="pt-BR" sz="2000" dirty="0"/>
                    </a:p>
                    <a:p>
                      <a:pPr algn="just"/>
                      <a:r>
                        <a:rPr lang="pt-BR" sz="2000" dirty="0"/>
                        <a:t>744-a. Se a guerra deve ter como efeito conduzir à liberdade, como se explica que ela tenha geralmente por fim e por resultado a escravização?</a:t>
                      </a:r>
                    </a:p>
                    <a:p>
                      <a:pPr algn="just"/>
                      <a:endParaRPr lang="pt-BR" sz="2000" dirty="0"/>
                    </a:p>
                    <a:p>
                      <a:pPr algn="just"/>
                      <a:r>
                        <a:rPr lang="pt-BR" sz="2000" dirty="0">
                          <a:solidFill>
                            <a:srgbClr val="FFFF00"/>
                          </a:solidFill>
                        </a:rPr>
                        <a:t>R. Escravização momentânea para sovar os povos, a fim de fazê-los andar mais depressa.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9078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148042"/>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just"/>
                      <a:r>
                        <a:rPr lang="pt-BR" sz="2000" dirty="0"/>
                        <a:t>745.	Que pensar daquele que suscita a guerra em seu proveito?</a:t>
                      </a:r>
                    </a:p>
                    <a:p>
                      <a:pPr algn="just"/>
                      <a:endParaRPr lang="pt-BR" sz="2000" dirty="0"/>
                    </a:p>
                    <a:p>
                      <a:pPr algn="just"/>
                      <a:r>
                        <a:rPr lang="pt-BR" sz="2000" dirty="0">
                          <a:solidFill>
                            <a:srgbClr val="FFFF00"/>
                          </a:solidFill>
                        </a:rPr>
                        <a:t>R. Esse é o verdadeiro culpado e necessitará de muitas existências para expiar todos os assassínios de que foi causa, porque responderá por cada homem cuja morte tenha causado para satisfazer a sua ambição.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48585" y="3451459"/>
          <a:ext cx="7857461" cy="256247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62479">
                <a:tc>
                  <a:txBody>
                    <a:bodyPr/>
                    <a:lstStyle/>
                    <a:p>
                      <a:pPr algn="just"/>
                      <a:endParaRPr lang="pt-BR" sz="2000" dirty="0"/>
                    </a:p>
                    <a:p>
                      <a:pPr algn="ctr"/>
                      <a:r>
                        <a:rPr lang="pt-BR" sz="2000" dirty="0">
                          <a:solidFill>
                            <a:srgbClr val="FFFF00"/>
                          </a:solidFill>
                        </a:rPr>
                        <a:t>IV - ASSASSÍNIO</a:t>
                      </a:r>
                    </a:p>
                    <a:p>
                      <a:pPr algn="just"/>
                      <a:endParaRPr lang="pt-BR" sz="2000" dirty="0"/>
                    </a:p>
                    <a:p>
                      <a:pPr algn="just"/>
                      <a:r>
                        <a:rPr lang="pt-BR" sz="2000" dirty="0"/>
                        <a:t>746.	O assassínio é um crime aos olhos de Deus?</a:t>
                      </a:r>
                    </a:p>
                    <a:p>
                      <a:pPr algn="just"/>
                      <a:endParaRPr lang="pt-BR" sz="2000" dirty="0"/>
                    </a:p>
                    <a:p>
                      <a:pPr algn="just"/>
                      <a:r>
                        <a:rPr lang="pt-BR" sz="2000" dirty="0">
                          <a:solidFill>
                            <a:srgbClr val="FFFF00"/>
                          </a:solidFill>
                        </a:rPr>
                        <a:t>R. Sim, um grande crime, pois aquele que tira a vida a um semelhante interrompe uma vida de expiação ou de missão, e nisso está o mal.</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6420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4673" y="1081134"/>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400" dirty="0"/>
                        <a:t>747.	Há sempre no assassínio o mesmo grau de culpabilidade?</a:t>
                      </a:r>
                    </a:p>
                    <a:p>
                      <a:pPr algn="just"/>
                      <a:endParaRPr lang="pt-BR" sz="2400" dirty="0"/>
                    </a:p>
                    <a:p>
                      <a:pPr algn="just"/>
                      <a:r>
                        <a:rPr lang="pt-BR" sz="2400" dirty="0">
                          <a:solidFill>
                            <a:srgbClr val="FFFF00"/>
                          </a:solidFill>
                        </a:rPr>
                        <a:t>R. Já o dissemos: Deus é justo e julga mais a intenção do que o fato.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34673" y="3657600"/>
          <a:ext cx="7857461" cy="22860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86000">
                <a:tc>
                  <a:txBody>
                    <a:bodyPr/>
                    <a:lstStyle/>
                    <a:p>
                      <a:pPr algn="just"/>
                      <a:r>
                        <a:rPr lang="pt-BR" sz="2400" dirty="0"/>
                        <a:t>748.	Deus escusa o assassínio em caso de legítima defesa?</a:t>
                      </a:r>
                    </a:p>
                    <a:p>
                      <a:pPr algn="just"/>
                      <a:endParaRPr lang="pt-BR" sz="2400" dirty="0"/>
                    </a:p>
                    <a:p>
                      <a:pPr algn="just"/>
                      <a:r>
                        <a:rPr lang="pt-BR" sz="2400" dirty="0">
                          <a:solidFill>
                            <a:srgbClr val="FFFF00"/>
                          </a:solidFill>
                        </a:rPr>
                        <a:t>R. Só a necessidade o pode escusar; mas, se pudermos preservar a nossa vida sem atentar contra a do agressor, é o que devemos fazer.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7749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15492" y="880413"/>
          <a:ext cx="7857461" cy="26517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51760">
                <a:tc>
                  <a:txBody>
                    <a:bodyPr/>
                    <a:lstStyle/>
                    <a:p>
                      <a:pPr algn="just"/>
                      <a:r>
                        <a:rPr lang="pt-BR" sz="2400" dirty="0"/>
                        <a:t>749.	O homem é culpável pelos assassínios que comete na guerra?</a:t>
                      </a:r>
                    </a:p>
                    <a:p>
                      <a:pPr algn="just"/>
                      <a:endParaRPr lang="pt-BR" sz="2400" dirty="0"/>
                    </a:p>
                    <a:p>
                      <a:pPr algn="just"/>
                      <a:r>
                        <a:rPr lang="pt-BR" sz="2400" dirty="0">
                          <a:solidFill>
                            <a:srgbClr val="FFFF00"/>
                          </a:solidFill>
                        </a:rPr>
                        <a:t>R. Não, quando é constrangido pela força; mas é responsável pelas crueldades que comete. Assim também o seu sentimento de humanidade será levado em conta.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15492" y="3880516"/>
          <a:ext cx="7857461" cy="194551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45518">
                <a:tc>
                  <a:txBody>
                    <a:bodyPr/>
                    <a:lstStyle/>
                    <a:p>
                      <a:pPr algn="just"/>
                      <a:r>
                        <a:rPr lang="pt-BR" sz="2400" dirty="0"/>
                        <a:t>750.	Qual é o mais culpável aos olhos de Deus, o parricídio ou o infanticídio?</a:t>
                      </a:r>
                    </a:p>
                    <a:p>
                      <a:pPr algn="just"/>
                      <a:endParaRPr lang="pt-BR" sz="2400" dirty="0"/>
                    </a:p>
                    <a:p>
                      <a:pPr algn="just"/>
                      <a:r>
                        <a:rPr lang="pt-BR" sz="2400" dirty="0">
                          <a:solidFill>
                            <a:srgbClr val="FFFF00"/>
                          </a:solidFill>
                        </a:rPr>
                        <a:t>R. Um e outro o são igualmente, porque todo crime é crime.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2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97547" y="787986"/>
          <a:ext cx="8100404" cy="2225180"/>
        </p:xfrm>
        <a:graphic>
          <a:graphicData uri="http://schemas.openxmlformats.org/drawingml/2006/table">
            <a:tbl>
              <a:tblPr firstRow="1" bandRow="1">
                <a:tableStyleId>{5C22544A-7EE6-4342-B048-85BDC9FD1C3A}</a:tableStyleId>
              </a:tblPr>
              <a:tblGrid>
                <a:gridCol w="8100404">
                  <a:extLst>
                    <a:ext uri="{9D8B030D-6E8A-4147-A177-3AD203B41FA5}">
                      <a16:colId xmlns:a16="http://schemas.microsoft.com/office/drawing/2014/main" val="1244802210"/>
                    </a:ext>
                  </a:extLst>
                </a:gridCol>
              </a:tblGrid>
              <a:tr h="2225180">
                <a:tc>
                  <a:txBody>
                    <a:bodyPr/>
                    <a:lstStyle/>
                    <a:p>
                      <a:pPr algn="just"/>
                      <a:r>
                        <a:rPr lang="pt-BR" sz="2000" dirty="0"/>
                        <a:t>751.	Por que entre certos povos, já adiantados do ponto de vista intelectual, o infanticídio é um costume e consagrado pela legislação?</a:t>
                      </a:r>
                    </a:p>
                    <a:p>
                      <a:pPr algn="just"/>
                      <a:endParaRPr lang="pt-BR" sz="2000" dirty="0"/>
                    </a:p>
                    <a:p>
                      <a:pPr algn="just"/>
                      <a:r>
                        <a:rPr lang="pt-BR" sz="2000" dirty="0">
                          <a:solidFill>
                            <a:srgbClr val="FFFF00"/>
                          </a:solidFill>
                        </a:rPr>
                        <a:t>R. O desenvolvimento intelectual não acarreta a necessidade do bem; o Espírito de inteligência superior pode ser mau; é aquele que muito viveu sem se melhorar: ele o sabe.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597547" y="3222173"/>
          <a:ext cx="8100404" cy="2592474"/>
        </p:xfrm>
        <a:graphic>
          <a:graphicData uri="http://schemas.openxmlformats.org/drawingml/2006/table">
            <a:tbl>
              <a:tblPr firstRow="1" bandRow="1">
                <a:tableStyleId>{5C22544A-7EE6-4342-B048-85BDC9FD1C3A}</a:tableStyleId>
              </a:tblPr>
              <a:tblGrid>
                <a:gridCol w="8100404">
                  <a:extLst>
                    <a:ext uri="{9D8B030D-6E8A-4147-A177-3AD203B41FA5}">
                      <a16:colId xmlns:a16="http://schemas.microsoft.com/office/drawing/2014/main" val="1244802210"/>
                    </a:ext>
                  </a:extLst>
                </a:gridCol>
              </a:tblGrid>
              <a:tr h="2592474">
                <a:tc>
                  <a:txBody>
                    <a:bodyPr/>
                    <a:lstStyle/>
                    <a:p>
                      <a:pPr algn="ctr"/>
                      <a:r>
                        <a:rPr lang="pt-BR" sz="2000" dirty="0">
                          <a:solidFill>
                            <a:srgbClr val="FFFF00"/>
                          </a:solidFill>
                        </a:rPr>
                        <a:t>V - CRUELDADE</a:t>
                      </a:r>
                    </a:p>
                    <a:p>
                      <a:pPr algn="just"/>
                      <a:endParaRPr lang="pt-BR" sz="2000" dirty="0"/>
                    </a:p>
                    <a:p>
                      <a:pPr algn="just"/>
                      <a:r>
                        <a:rPr lang="pt-BR" sz="2000" dirty="0"/>
                        <a:t>752.	Podemos ligar o sentimento de crueldade ao instinto de destruição?</a:t>
                      </a:r>
                    </a:p>
                    <a:p>
                      <a:pPr algn="just"/>
                      <a:endParaRPr lang="pt-BR" sz="2000" dirty="0"/>
                    </a:p>
                    <a:p>
                      <a:pPr algn="just"/>
                      <a:r>
                        <a:rPr lang="pt-BR" sz="2000" dirty="0">
                          <a:solidFill>
                            <a:srgbClr val="FFFF00"/>
                          </a:solidFill>
                        </a:rPr>
                        <a:t>R. É o próprio instinto de destruição no que ele tem de pior, porque, se a destruição é às vezes necessária, a crueldade jamais o é. Ela é sempre a consequência de uma natureza má.</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4679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741393"/>
          <a:ext cx="7857461" cy="355341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553419">
                <a:tc>
                  <a:txBody>
                    <a:bodyPr/>
                    <a:lstStyle/>
                    <a:p>
                      <a:pPr algn="just"/>
                      <a:r>
                        <a:rPr lang="pt-BR" sz="2400" dirty="0"/>
                        <a:t>706.	Como bens da terra devemos entender apenas os produtos do solo?</a:t>
                      </a:r>
                    </a:p>
                    <a:p>
                      <a:pPr algn="just"/>
                      <a:endParaRPr lang="pt-BR" sz="2400" dirty="0"/>
                    </a:p>
                    <a:p>
                      <a:pPr algn="just"/>
                      <a:r>
                        <a:rPr lang="pt-BR" sz="2400" dirty="0">
                          <a:solidFill>
                            <a:srgbClr val="FFFF00"/>
                          </a:solidFill>
                        </a:rPr>
                        <a:t>R. O solo é a fonte primeira de que decorrem todos os outros recursos, porque esses recursos, em última instância, são apenas uma transformação dos produtos do solo. É por isso que devemos entender por bens da terra tudo quanto o homem pode gozar neste mundo.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4483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3754" y="727011"/>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just"/>
                      <a:r>
                        <a:rPr lang="pt-BR" dirty="0"/>
                        <a:t>753.	Por que motivo a crueldade é o caráter dominante dos povos primitivos?</a:t>
                      </a:r>
                    </a:p>
                    <a:p>
                      <a:pPr algn="just"/>
                      <a:endParaRPr lang="pt-BR" dirty="0"/>
                    </a:p>
                    <a:p>
                      <a:pPr algn="just"/>
                      <a:r>
                        <a:rPr lang="pt-BR" dirty="0">
                          <a:solidFill>
                            <a:srgbClr val="FFFF00"/>
                          </a:solidFill>
                        </a:rPr>
                        <a:t>R. Entre os povos primitivos, como os chamas, a matéria sobrepuja o espírito. Eles se entregam aos instintos animais e como não têm outras necessidades além das corpóreas cuidam apenas da sua conservação pessoal. É isso que geralmente os torna cruéis. Além disso, os povos de desenvolvimento imperfeito estão sob o domínio de Espíritos igualmente imperfeitos que lhes são simpáticos, até que povos mais adiantados venham destruir ou arrefecer essa influência.</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83754" y="3666154"/>
          <a:ext cx="7857461" cy="234778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347784">
                <a:tc>
                  <a:txBody>
                    <a:bodyPr/>
                    <a:lstStyle/>
                    <a:p>
                      <a:pPr algn="just"/>
                      <a:endParaRPr lang="pt-BR" dirty="0"/>
                    </a:p>
                    <a:p>
                      <a:pPr marL="342900" indent="-342900" algn="just">
                        <a:buAutoNum type="arabicPeriod" startAt="754"/>
                      </a:pPr>
                      <a:r>
                        <a:rPr lang="pt-BR" dirty="0"/>
                        <a:t>A crueldade não decorre da falta de senso moral?</a:t>
                      </a:r>
                    </a:p>
                    <a:p>
                      <a:pPr marL="0" indent="0" algn="just">
                        <a:buNone/>
                      </a:pPr>
                      <a:r>
                        <a:rPr lang="pt-BR" dirty="0"/>
                        <a:t>	</a:t>
                      </a:r>
                    </a:p>
                    <a:p>
                      <a:pPr algn="just"/>
                      <a:r>
                        <a:rPr lang="pt-BR" dirty="0">
                          <a:solidFill>
                            <a:srgbClr val="FFFF00"/>
                          </a:solidFill>
                        </a:rPr>
                        <a:t>R. Dize que o senso moral não está desenvolvido, mas não que está ausente; porque ele existe, em princípio, em todos os homens; é esse senso moral que os transforma mais tarde em seres bons e humanos. Ele existe no selvagem como o princípio do aroma no botão de uma flor que ainda não se abriu.</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0309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6056" y="1893172"/>
          <a:ext cx="7857461" cy="307827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078271">
                <a:tc>
                  <a:txBody>
                    <a:bodyPr/>
                    <a:lstStyle/>
                    <a:p>
                      <a:pPr algn="just"/>
                      <a:r>
                        <a:rPr lang="pt-BR" sz="2400" dirty="0"/>
                        <a:t>Todas as faculdades existem no homem em estado rudimentar ou latente e se desenvolvem segundo as circunstâncias mais ou menos favoráveis. O desenvolvimento excessivo de umas impede ou neutraliza o de outras. A superexcitação dos instintos materiais asfixia, por assim dizer, o senso moral, como o desenvolvimento deste arrefece pouco a pouco as faculdades puramente animais.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3371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905691"/>
          <a:ext cx="7857461" cy="488550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85509">
                <a:tc>
                  <a:txBody>
                    <a:bodyPr/>
                    <a:lstStyle/>
                    <a:p>
                      <a:pPr algn="just"/>
                      <a:r>
                        <a:rPr lang="pt-BR" sz="2400" dirty="0"/>
                        <a:t>755.	Como se explica que nas civilizações mais adiantadas existam criaturas às vezes tão cruéis como os selvagens?</a:t>
                      </a:r>
                    </a:p>
                    <a:p>
                      <a:pPr algn="just"/>
                      <a:endParaRPr lang="pt-BR" sz="2400" dirty="0"/>
                    </a:p>
                    <a:p>
                      <a:pPr algn="just"/>
                      <a:r>
                        <a:rPr lang="pt-BR" sz="2400" dirty="0">
                          <a:solidFill>
                            <a:srgbClr val="FFFF00"/>
                          </a:solidFill>
                        </a:rPr>
                        <a:t>R. Da mesma maneira que numa árvore carregada de bons frutos existem os temporãos. Elas são, se quiseres, selvagens que só têm da civilização a aparência, lobos extraviados em meio de cordeiros. Os Espíritos de uma ordem inferior, muito atrasados, podem encarnar-se entre homens adiantados com a esperança de também se adiantarem; mas, se a prova for muito pesada, a natureza primitiva reage.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8936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9736" y="1226100"/>
          <a:ext cx="7857461" cy="444786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47869">
                <a:tc>
                  <a:txBody>
                    <a:bodyPr/>
                    <a:lstStyle/>
                    <a:p>
                      <a:pPr algn="just"/>
                      <a:r>
                        <a:rPr lang="pt-BR" sz="2000" dirty="0"/>
                        <a:t>756.	A sociedade dos homens de bem será um dia expurgada dos malfeitores?</a:t>
                      </a:r>
                    </a:p>
                    <a:p>
                      <a:pPr algn="just"/>
                      <a:endParaRPr lang="pt-BR" sz="2000" dirty="0"/>
                    </a:p>
                    <a:p>
                      <a:pPr algn="just"/>
                      <a:r>
                        <a:rPr lang="pt-BR" sz="2000" dirty="0">
                          <a:solidFill>
                            <a:srgbClr val="FFFF00"/>
                          </a:solidFill>
                        </a:rPr>
                        <a:t>R. A Humanidade progride. Esses homens dominados pelo instinto do mal, que se encontram deslocados entre os homens de bem, desaparecerão pouco a pouco como o mau grão é separado do bom quando joeirado. Mas renascerão com outro invólucro. Então, com mais experiência, compreenderão melhor o bem e o mal. Tens um exemplo nas plantas e nos animais que o homem aprendeu como aperfeiçoar, desenvolvendo-lhes qualidades novas. Pois bem: é só depois de muitas gerações que o aperfeiçoamento se torna completo. Esta é a imagem das diversas existências do homem.</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41784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7433" y="936169"/>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ctr"/>
                      <a:r>
                        <a:rPr lang="pt-BR" sz="2000" dirty="0">
                          <a:solidFill>
                            <a:srgbClr val="FFFF00"/>
                          </a:solidFill>
                        </a:rPr>
                        <a:t>VI - DUELO</a:t>
                      </a:r>
                    </a:p>
                    <a:p>
                      <a:pPr algn="just"/>
                      <a:endParaRPr lang="pt-BR" sz="2000" dirty="0"/>
                    </a:p>
                    <a:p>
                      <a:pPr algn="just"/>
                      <a:r>
                        <a:rPr lang="pt-BR" sz="2000" dirty="0"/>
                        <a:t>757.	O duelo pode ser considerado como um caso de legítima defesa?</a:t>
                      </a:r>
                    </a:p>
                    <a:p>
                      <a:pPr algn="just"/>
                      <a:endParaRPr lang="pt-BR" sz="2000" dirty="0"/>
                    </a:p>
                    <a:p>
                      <a:pPr algn="just"/>
                      <a:r>
                        <a:rPr lang="pt-BR" sz="2000" dirty="0">
                          <a:solidFill>
                            <a:srgbClr val="FFFF00"/>
                          </a:solidFill>
                        </a:rPr>
                        <a:t>R. Não; é um assassínio e um costume absurdo, digno dos bárbaros. Numa civilização mais avançada e mais moral o homem compreenderá que o duelo é tão ridículo quanto os combates antigamente encarados como "o juízo de Deus".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37433" y="3770809"/>
          <a:ext cx="7857461" cy="197349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73499">
                <a:tc>
                  <a:txBody>
                    <a:bodyPr/>
                    <a:lstStyle/>
                    <a:p>
                      <a:pPr algn="just"/>
                      <a:endParaRPr lang="pt-BR" sz="2000" dirty="0"/>
                    </a:p>
                    <a:p>
                      <a:pPr marL="342900" indent="-342900" algn="just">
                        <a:buAutoNum type="arabicPeriod" startAt="758"/>
                      </a:pPr>
                      <a:r>
                        <a:rPr lang="pt-BR" sz="2000" dirty="0"/>
                        <a:t>O duelo pode ser considerado como um assassínio por parte daquele que, conhecendo a sua própria fraqueza, está quase certo de sucumbir?</a:t>
                      </a:r>
                    </a:p>
                    <a:p>
                      <a:pPr marL="0" indent="0" algn="just">
                        <a:buNone/>
                      </a:pPr>
                      <a:endParaRPr lang="pt-BR" sz="2000" dirty="0">
                        <a:solidFill>
                          <a:srgbClr val="FFFF00"/>
                        </a:solidFill>
                      </a:endParaRPr>
                    </a:p>
                    <a:p>
                      <a:pPr algn="just"/>
                      <a:r>
                        <a:rPr lang="pt-BR" sz="2000" dirty="0">
                          <a:solidFill>
                            <a:srgbClr val="FFFF00"/>
                          </a:solidFill>
                        </a:rPr>
                        <a:t>R.	É um suicídio.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12148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9736" y="1058833"/>
          <a:ext cx="7857461" cy="2834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834640">
                <a:tc>
                  <a:txBody>
                    <a:bodyPr/>
                    <a:lstStyle/>
                    <a:p>
                      <a:pPr algn="just"/>
                      <a:r>
                        <a:rPr lang="pt-BR" sz="2000" dirty="0"/>
                        <a:t>758-a.	E quando as probabilidades são iguais, é um assassínio ou um suicídio?</a:t>
                      </a:r>
                    </a:p>
                    <a:p>
                      <a:pPr algn="just"/>
                      <a:endParaRPr lang="pt-BR" sz="2000" dirty="0"/>
                    </a:p>
                    <a:p>
                      <a:pPr algn="just"/>
                      <a:r>
                        <a:rPr lang="pt-BR" sz="2000" dirty="0">
                          <a:solidFill>
                            <a:srgbClr val="FFFF00"/>
                          </a:solidFill>
                        </a:rPr>
                        <a:t>R. É um e outro.</a:t>
                      </a:r>
                    </a:p>
                    <a:p>
                      <a:pPr algn="just"/>
                      <a:r>
                        <a:rPr lang="pt-BR" sz="2000" dirty="0">
                          <a:solidFill>
                            <a:srgbClr val="FFFF00"/>
                          </a:solidFill>
                        </a:rPr>
                        <a:t>Em todos os casos, mesmo naqueles em que as possibilidades são iguais, o duelista é culpável porque atenta friamente e com propósito deliberado contra a vida de seu semelhante. Em segundo lugar, porque expõe a sua própria vida inutilmente e sem proveito para ninguém.</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59736" y="4053711"/>
          <a:ext cx="7857461" cy="167887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78874">
                <a:tc>
                  <a:txBody>
                    <a:bodyPr/>
                    <a:lstStyle/>
                    <a:p>
                      <a:pPr algn="just"/>
                      <a:endParaRPr lang="pt-BR" sz="2000" dirty="0"/>
                    </a:p>
                    <a:p>
                      <a:pPr algn="just"/>
                      <a:r>
                        <a:rPr lang="pt-BR" sz="2000" dirty="0"/>
                        <a:t>759.	Qual o valor do que se chama o ponto de honra em matéria de duelo?</a:t>
                      </a:r>
                    </a:p>
                    <a:p>
                      <a:pPr algn="just"/>
                      <a:endParaRPr lang="pt-BR" sz="2000" dirty="0"/>
                    </a:p>
                    <a:p>
                      <a:pPr algn="just"/>
                      <a:r>
                        <a:rPr lang="pt-BR" sz="2000" dirty="0">
                          <a:solidFill>
                            <a:srgbClr val="FFFF00"/>
                          </a:solidFill>
                        </a:rPr>
                        <a:t>R. O do orgulho e da vaidade, duas chagas da Humanidade.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8467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9876" y="1343143"/>
          <a:ext cx="7857461" cy="437771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77719">
                <a:tc>
                  <a:txBody>
                    <a:bodyPr/>
                    <a:lstStyle/>
                    <a:p>
                      <a:pPr algn="just"/>
                      <a:r>
                        <a:rPr lang="pt-BR" sz="2000" dirty="0"/>
                        <a:t>759-a.	Mas não há casos em que a honra está verdadeiramente empenhada e a recusa seria uma covardia?</a:t>
                      </a:r>
                    </a:p>
                    <a:p>
                      <a:pPr algn="just"/>
                      <a:endParaRPr lang="pt-BR" sz="2000" dirty="0"/>
                    </a:p>
                    <a:p>
                      <a:pPr algn="just"/>
                      <a:r>
                        <a:rPr lang="pt-BR" sz="2000" dirty="0">
                          <a:solidFill>
                            <a:srgbClr val="FFFF00"/>
                          </a:solidFill>
                        </a:rPr>
                        <a:t>R. Isso depende dos costumes e dos usos. Cada país e cada século tem a respeito uma maneira diferente de ver. Quando os homens forem melhores e moralmente mais adiantados, compreenderão que o verdadeiro ponto de honra está acima das paixões terrenas e que não é matando ou se fazendo matar que se repara uma falta.</a:t>
                      </a:r>
                    </a:p>
                    <a:p>
                      <a:pPr algn="just"/>
                      <a:r>
                        <a:rPr lang="pt-BR" sz="2000" dirty="0">
                          <a:solidFill>
                            <a:srgbClr val="FFFF00"/>
                          </a:solidFill>
                        </a:rPr>
                        <a:t>Há mais grandeza e verdadeira honra em se reconhecer culpado, quando se erra; ou em perdoar, quando se tem razão; e em todos os casos, em não se dar importância aos insultos que não podem atingir-nos.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29458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936169"/>
          <a:ext cx="7857461" cy="485503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55031">
                <a:tc>
                  <a:txBody>
                    <a:bodyPr/>
                    <a:lstStyle/>
                    <a:p>
                      <a:pPr algn="ctr"/>
                      <a:r>
                        <a:rPr lang="pt-BR" sz="2400" dirty="0">
                          <a:solidFill>
                            <a:srgbClr val="FFFF00"/>
                          </a:solidFill>
                        </a:rPr>
                        <a:t>VII - PENA DE MORTE</a:t>
                      </a:r>
                    </a:p>
                    <a:p>
                      <a:pPr algn="ctr"/>
                      <a:endParaRPr lang="pt-BR" sz="2400" dirty="0">
                        <a:solidFill>
                          <a:srgbClr val="FFFF00"/>
                        </a:solidFill>
                      </a:endParaRPr>
                    </a:p>
                    <a:p>
                      <a:pPr algn="just"/>
                      <a:r>
                        <a:rPr lang="pt-BR" sz="2400" dirty="0"/>
                        <a:t>760.	A pena de morte desaparecerá um dia da legislação humana?</a:t>
                      </a:r>
                    </a:p>
                    <a:p>
                      <a:pPr algn="just"/>
                      <a:endParaRPr lang="pt-BR" sz="2400" dirty="0"/>
                    </a:p>
                    <a:p>
                      <a:pPr algn="just"/>
                      <a:r>
                        <a:rPr lang="pt-BR" sz="2400" dirty="0">
                          <a:solidFill>
                            <a:srgbClr val="FFFF00"/>
                          </a:solidFill>
                        </a:rPr>
                        <a:t>R. A pena de morte desaparecerá incontestavelmente e sua supressão assinalará um progresso da Humanidade. Quando os homens forem mais esclarecidos, a pena de morte será completamente abolida na Terra. Os homens não terão mais necessidade de ser julgados pelos homens. Falo de uma época que ainda está muito longe de vós.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52681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61638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616388">
                <a:tc>
                  <a:txBody>
                    <a:bodyPr/>
                    <a:lstStyle/>
                    <a:p>
                      <a:pPr algn="just"/>
                      <a:r>
                        <a:rPr lang="pt-BR" sz="2000" dirty="0"/>
                        <a:t>O </a:t>
                      </a:r>
                      <a:r>
                        <a:rPr lang="pt-BR" sz="2800" dirty="0"/>
                        <a:t>progresso</a:t>
                      </a:r>
                      <a:r>
                        <a:rPr lang="pt-BR" sz="2000" dirty="0"/>
                        <a:t> social ainda deixa muito a desejar, mas seríamos injustos para com a sociedade moderna se não víssemos um progresso nas restrições impostas à pena de morte entre os povos mais adiantados, e à natureza dos crimes aos quais se limita a sua aplicação. Se compararmos as garantias de que a justiça se esforça para cercar hoje o acusado, a humanidade com que o trata, mesmo quando reconhecidamente culpado, com o que se praticava em tempos que não vão muito longe, não poderemos deixar de reconhecer a via progressiva pela qual a Humanidade avança.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446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28071" y="477771"/>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just"/>
                      <a:r>
                        <a:rPr lang="pt-BR" sz="2000" dirty="0"/>
                        <a:t>761.	A lei de conservação dá ao homem o direito de preservar a sua própria vida; não aplica ele esse direito, quando elimina da sociedade um membro perigoso?</a:t>
                      </a:r>
                    </a:p>
                    <a:p>
                      <a:pPr algn="just"/>
                      <a:endParaRPr lang="pt-BR" sz="2000" dirty="0"/>
                    </a:p>
                    <a:p>
                      <a:pPr algn="just"/>
                      <a:r>
                        <a:rPr lang="pt-BR" sz="2000" dirty="0">
                          <a:solidFill>
                            <a:srgbClr val="FFFF00"/>
                          </a:solidFill>
                        </a:rPr>
                        <a:t>R. Há outros meios de se preservar do perigo, sem matar. É necessário, aliás, abrir e não fechar ao criminoso a porta do arrependimento.</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28071" y="2964068"/>
          <a:ext cx="7857461" cy="3225717"/>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225717">
                <a:tc>
                  <a:txBody>
                    <a:bodyPr/>
                    <a:lstStyle/>
                    <a:p>
                      <a:pPr algn="just"/>
                      <a:endParaRPr lang="pt-BR" sz="2000" dirty="0"/>
                    </a:p>
                    <a:p>
                      <a:pPr algn="just"/>
                      <a:r>
                        <a:rPr lang="pt-BR" sz="2000" dirty="0"/>
                        <a:t>762.	Se a pena de morte pode ser banida das sociedades civilizadas, não foi entretanto uma necessidade em tempos menos adiantados?</a:t>
                      </a:r>
                    </a:p>
                    <a:p>
                      <a:pPr algn="just"/>
                      <a:endParaRPr lang="pt-BR" sz="2000" dirty="0"/>
                    </a:p>
                    <a:p>
                      <a:pPr algn="just"/>
                      <a:r>
                        <a:rPr lang="pt-BR" sz="2000" dirty="0">
                          <a:solidFill>
                            <a:srgbClr val="FFFF00"/>
                          </a:solidFill>
                        </a:rPr>
                        <a:t>R. Necessidade não é o termo. O homem sempre julga uma coisa necessária quando não encontra nada melhor. Mas, à medida que se esclarece, vai compreendendo melhor o que é justo ou injusto e repudia os excessos cometidos nos tempos de ignorância, em nome da justiça.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09923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053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053840">
                <a:tc>
                  <a:txBody>
                    <a:bodyPr/>
                    <a:lstStyle/>
                    <a:p>
                      <a:pPr algn="just"/>
                      <a:r>
                        <a:rPr lang="pt-BR" sz="2000" dirty="0"/>
                        <a:t>707.	Os meios de subsistência faltam frequentemente a certos indivíduos, mesmo em meio da abundância que os cerca; a que se deve ligar esse fato?</a:t>
                      </a:r>
                    </a:p>
                    <a:p>
                      <a:pPr algn="just"/>
                      <a:endParaRPr lang="pt-BR" sz="2000" dirty="0"/>
                    </a:p>
                    <a:p>
                      <a:pPr algn="just"/>
                      <a:r>
                        <a:rPr lang="pt-BR" sz="2000" dirty="0">
                          <a:solidFill>
                            <a:srgbClr val="FFFF00"/>
                          </a:solidFill>
                        </a:rPr>
                        <a:t>R. Ao egoísmo dos homens, que nem sempre fazem o que devem; em seguida, e o mais frequentemente, a eles mesmos. Buscai e achareis: estas palavras não querem dizer que seja suficiente olhar para a terra a fim de se encontrar o que se deseja, mas que é necessário procurar com ardor e perseverança, e não com displicência, sem se deixar desanimar pelos obstáculos que muito frequentemente não passam de meios de pôr à prova a vossa constância, a vossa paciência e a vossa firmeza.</a:t>
                      </a:r>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45716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6170" y="1190073"/>
          <a:ext cx="7857461" cy="474180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41804">
                <a:tc>
                  <a:txBody>
                    <a:bodyPr/>
                    <a:lstStyle/>
                    <a:p>
                      <a:pPr algn="just"/>
                      <a:r>
                        <a:rPr lang="pt-BR" sz="2000" dirty="0"/>
                        <a:t>763.	A restrição dos casos em que se aplica a pena de morte é um índice do progresso da civilização?</a:t>
                      </a:r>
                    </a:p>
                    <a:p>
                      <a:pPr algn="just"/>
                      <a:endParaRPr lang="pt-BR" sz="2000" dirty="0"/>
                    </a:p>
                    <a:p>
                      <a:pPr algn="just"/>
                      <a:r>
                        <a:rPr lang="pt-BR" sz="2000" dirty="0">
                          <a:solidFill>
                            <a:srgbClr val="FFFF00"/>
                          </a:solidFill>
                        </a:rPr>
                        <a:t>R. Podes duvidar disso? Não se revolta o teu Espírito lendo os relatos dos morticínios humanos que antigamente se faziam em nome da justiça e frequentemente em honra à Divindade; das torturas a que se submetia o condenado e mesmo o acusado, para lhe arrancar, a peso de sofrimento, a confissão de um crime que ele muitas vezes não havia cometido? Pois bem; se tivesses vivido naqueles tempos acharias tudo natural, e talvez, tivesses feito o mesmo. É assim que o que parece justo numa época parece bárbaro em outra. Somente as leis divinas são eternas. As leis humanas modificam-se com o progresso. E se modificarão ainda, até que sejam colocadas em harmonia com as leis divinas [52].</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7340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0308" y="1236965"/>
          <a:ext cx="7857461" cy="44805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80560">
                <a:tc>
                  <a:txBody>
                    <a:bodyPr/>
                    <a:lstStyle/>
                    <a:p>
                      <a:pPr algn="just"/>
                      <a:r>
                        <a:rPr lang="pt-BR" sz="2400" dirty="0"/>
                        <a:t>[52]	Definição perfeita da concepção espírita da moral. Os princípios verdadeiros de moral são de natureza eterna e os costumes dos povos se modificam através da evolução, em direção daqueles princípios. A sociologia materialista, tratando apenas dos costumes, criou o falso conceito de relatividade da moral, já em declínio, entretanto, no pensamento moderno. O homem intui cada vez de maneira mais clara as leis divinas da moral, na proporção em que progride. Os seus costumes se depuram e a sua moral se harmoniza com essas leis superiores.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98121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26644" y="947320"/>
          <a:ext cx="7857461" cy="504317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043172">
                <a:tc>
                  <a:txBody>
                    <a:bodyPr/>
                    <a:lstStyle/>
                    <a:p>
                      <a:pPr algn="just"/>
                      <a:r>
                        <a:rPr lang="pt-BR" sz="2000" dirty="0"/>
                        <a:t>764.	Jesus disse: "Quem matar pela espada perecerá pela espada". Essas palavras não representam a consagração da pena de talião? E a morte imposta ao assassino não é a aplicação dessa pena?</a:t>
                      </a:r>
                    </a:p>
                    <a:p>
                      <a:pPr algn="just"/>
                      <a:endParaRPr lang="pt-BR" sz="2000" dirty="0"/>
                    </a:p>
                    <a:p>
                      <a:pPr algn="just"/>
                      <a:r>
                        <a:rPr lang="pt-BR" sz="2000" dirty="0">
                          <a:solidFill>
                            <a:srgbClr val="FFFF00"/>
                          </a:solidFill>
                        </a:rPr>
                        <a:t>R. Tomai tento! Estais equivocados quanto a estas palavras, como sobre muitas outras. A pena de talião é a justiça de Deus; é ele quem a aplica. Todos vós sofreis a cada instante essa pena, porque sois punidos naquilo em que pecais, nesta vida ou noutra. Aquele que fez sofrer o seu semelhante estará numa situação em que sofrerá o mesmo. É este o sentido das palavras de Jesus. Pois não vos disse também: "Perdoai aos vossos inimigos"? E não vos ensinou a pedir a Deus que perdoe as vossas ofensas da maneira que perdoastes, ou seja, na mesma proporção em que houverdes perdoado? Compreendei bem isso.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28110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9737" y="1672149"/>
          <a:ext cx="7857461" cy="33832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383280">
                <a:tc>
                  <a:txBody>
                    <a:bodyPr/>
                    <a:lstStyle/>
                    <a:p>
                      <a:pPr marL="342900" indent="-342900" algn="just">
                        <a:buAutoNum type="arabicPeriod" startAt="765"/>
                      </a:pPr>
                      <a:r>
                        <a:rPr lang="pt-BR" sz="2400" dirty="0"/>
                        <a:t> Que pensar da pena de morte imposta em nome de Deus?</a:t>
                      </a:r>
                    </a:p>
                    <a:p>
                      <a:pPr marL="0" indent="0" algn="just">
                        <a:buNone/>
                      </a:pPr>
                      <a:endParaRPr lang="pt-BR" sz="2400" dirty="0">
                        <a:solidFill>
                          <a:srgbClr val="FFFF00"/>
                        </a:solidFill>
                      </a:endParaRPr>
                    </a:p>
                    <a:p>
                      <a:pPr marL="0" indent="0" algn="just">
                        <a:buNone/>
                      </a:pPr>
                      <a:r>
                        <a:rPr lang="pt-BR" sz="2400" dirty="0">
                          <a:solidFill>
                            <a:srgbClr val="FFFF00"/>
                          </a:solidFill>
                        </a:rPr>
                        <a:t>R. Isso equivale a tomar o lugar de Deus na prática da justiça. Os que agem assim revelam quanto estão longe de compreender a Deus e quanto têm ainda a expiar. É um crime aplicar a pena de morte em nome de Deus, e os que o fazem são responsáveis por esses assassinatos.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3547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7"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ctrTitle"/>
          </p:nvPr>
        </p:nvSpPr>
        <p:spPr>
          <a:xfrm>
            <a:off x="685800" y="2130425"/>
            <a:ext cx="7772400" cy="1470025"/>
          </a:xfrm>
        </p:spPr>
        <p:txBody>
          <a:bodyPr anchor="ctr"/>
          <a:lstStyle/>
          <a:p>
            <a:pPr eaLnBrk="1" hangingPunct="1"/>
            <a:r>
              <a:rPr lang="pt-BR" altLang="pt-BR" sz="4400" b="1" dirty="0">
                <a:solidFill>
                  <a:srgbClr val="FFFF00"/>
                </a:solidFill>
                <a:latin typeface="Comic Sans MS" panose="030F0702030302020204" pitchFamily="66" charset="0"/>
              </a:rPr>
              <a:t>LEI DA DESTRUIÇÃO</a:t>
            </a:r>
          </a:p>
        </p:txBody>
      </p:sp>
    </p:spTree>
    <p:extLst>
      <p:ext uri="{BB962C8B-B14F-4D97-AF65-F5344CB8AC3E}">
        <p14:creationId xmlns:p14="http://schemas.microsoft.com/office/powerpoint/2010/main" val="3703011159"/>
      </p:ext>
    </p:extLst>
  </p:cSld>
  <p:clrMapOvr>
    <a:masterClrMapping/>
  </p:clrMapOvr>
  <p:transition>
    <p:comb/>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body" idx="1"/>
          </p:nvPr>
        </p:nvSpPr>
        <p:spPr>
          <a:xfrm>
            <a:off x="179388" y="333375"/>
            <a:ext cx="8785225" cy="6264275"/>
          </a:xfrm>
        </p:spPr>
        <p:txBody>
          <a:bodyPr/>
          <a:lstStyle/>
          <a:p>
            <a:pPr algn="just" eaLnBrk="1" hangingPunct="1"/>
            <a:endParaRPr lang="pt-BR" altLang="pt-BR" dirty="0"/>
          </a:p>
          <a:p>
            <a:pPr algn="just" eaLnBrk="1" hangingPunct="1"/>
            <a:endParaRPr lang="pt-BR" altLang="pt-BR" dirty="0"/>
          </a:p>
          <a:p>
            <a:pPr algn="just" eaLnBrk="1" hangingPunct="1"/>
            <a:endParaRPr lang="pt-BR" altLang="pt-BR" dirty="0"/>
          </a:p>
          <a:p>
            <a:pPr algn="just" eaLnBrk="1" hangingPunct="1"/>
            <a:r>
              <a:rPr lang="pt-BR" altLang="pt-BR" b="1" dirty="0">
                <a:solidFill>
                  <a:schemeClr val="bg1"/>
                </a:solidFill>
              </a:rPr>
              <a:t>A Lei da Destruição, que também poderia ser chamada de Lei da Transformação, apresenta essencialmente uma condição inequívoca que atinge a todos os seres viventes: o aperfeiçoamento contínuo e progressivo.</a:t>
            </a:r>
          </a:p>
          <a:p>
            <a:pPr eaLnBrk="1" hangingPunct="1"/>
            <a:endParaRPr lang="pt-BR" altLang="pt-BR" b="1" dirty="0">
              <a:solidFill>
                <a:schemeClr val="bg1"/>
              </a:solidFill>
            </a:endParaRPr>
          </a:p>
        </p:txBody>
      </p:sp>
    </p:spTree>
    <p:extLst>
      <p:ext uri="{BB962C8B-B14F-4D97-AF65-F5344CB8AC3E}">
        <p14:creationId xmlns:p14="http://schemas.microsoft.com/office/powerpoint/2010/main" val="3193842834"/>
      </p:ext>
    </p:extLst>
  </p:cSld>
  <p:clrMapOvr>
    <a:masterClrMapping/>
  </p:clrMapOvr>
  <p:transition>
    <p:comb/>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body" idx="1"/>
          </p:nvPr>
        </p:nvSpPr>
        <p:spPr>
          <a:xfrm>
            <a:off x="0" y="188913"/>
            <a:ext cx="9144000" cy="6669087"/>
          </a:xfrm>
        </p:spPr>
        <p:txBody>
          <a:bodyPr/>
          <a:lstStyle/>
          <a:p>
            <a:pPr algn="ctr" eaLnBrk="1" hangingPunct="1"/>
            <a:endParaRPr lang="pt-BR" altLang="pt-BR" dirty="0"/>
          </a:p>
          <a:p>
            <a:pPr algn="ctr" eaLnBrk="1" hangingPunct="1"/>
            <a:endParaRPr lang="pt-BR" altLang="pt-BR" dirty="0"/>
          </a:p>
          <a:p>
            <a:pPr algn="ctr" eaLnBrk="1" hangingPunct="1"/>
            <a:endParaRPr lang="pt-BR" altLang="pt-BR" dirty="0"/>
          </a:p>
          <a:p>
            <a:pPr algn="ctr" eaLnBrk="1" hangingPunct="1"/>
            <a:endParaRPr lang="pt-BR" altLang="pt-BR" dirty="0"/>
          </a:p>
          <a:p>
            <a:pPr algn="ctr" eaLnBrk="1" hangingPunct="1">
              <a:buFontTx/>
              <a:buNone/>
            </a:pPr>
            <a:r>
              <a:rPr lang="pt-BR" altLang="pt-BR" dirty="0"/>
              <a:t> </a:t>
            </a:r>
            <a:r>
              <a:rPr lang="pt-BR" altLang="pt-BR" b="1" dirty="0">
                <a:solidFill>
                  <a:srgbClr val="FFFF00"/>
                </a:solidFill>
              </a:rPr>
              <a:t>“Na Natureza nada se cria, nada se perde, tudo se transforma”.</a:t>
            </a:r>
            <a:br>
              <a:rPr lang="pt-BR" altLang="pt-BR" b="1" dirty="0">
                <a:solidFill>
                  <a:srgbClr val="FFFF00"/>
                </a:solidFill>
              </a:rPr>
            </a:br>
            <a:r>
              <a:rPr lang="pt-BR" altLang="pt-BR" b="1" dirty="0">
                <a:solidFill>
                  <a:srgbClr val="FFFF00"/>
                </a:solidFill>
              </a:rPr>
              <a:t>Antoine Lavoisier</a:t>
            </a:r>
            <a:br>
              <a:rPr lang="pt-BR" altLang="pt-BR" b="1" dirty="0">
                <a:solidFill>
                  <a:srgbClr val="FFFF00"/>
                </a:solidFill>
              </a:rPr>
            </a:br>
            <a:endParaRPr lang="pt-BR" altLang="pt-BR" b="1" dirty="0">
              <a:solidFill>
                <a:srgbClr val="FFFF00"/>
              </a:solidFill>
            </a:endParaRPr>
          </a:p>
        </p:txBody>
      </p:sp>
    </p:spTree>
    <p:extLst>
      <p:ext uri="{BB962C8B-B14F-4D97-AF65-F5344CB8AC3E}">
        <p14:creationId xmlns:p14="http://schemas.microsoft.com/office/powerpoint/2010/main" val="2319729770"/>
      </p:ext>
    </p:extLst>
  </p:cSld>
  <p:clrMapOvr>
    <a:masterClrMapping/>
  </p:clrMapOvr>
  <p:transition>
    <p:comb/>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6"/>
          <p:cNvSpPr>
            <a:spLocks noGrp="1" noChangeArrowheads="1"/>
          </p:cNvSpPr>
          <p:nvPr>
            <p:ph type="ctrTitle"/>
          </p:nvPr>
        </p:nvSpPr>
        <p:spPr>
          <a:xfrm>
            <a:off x="323850" y="1125538"/>
            <a:ext cx="8496300" cy="4535487"/>
          </a:xfrm>
        </p:spPr>
        <p:txBody>
          <a:bodyPr anchor="ctr"/>
          <a:lstStyle/>
          <a:p>
            <a:pPr eaLnBrk="1" hangingPunct="1"/>
            <a:r>
              <a:rPr lang="pt-BR" altLang="pt-BR" sz="4400" dirty="0">
                <a:solidFill>
                  <a:srgbClr val="FFFF00"/>
                </a:solidFill>
              </a:rPr>
              <a:t>DESTRUIÇÃO NECESSARIA </a:t>
            </a:r>
            <a:br>
              <a:rPr lang="pt-BR" altLang="pt-BR" sz="4400" dirty="0">
                <a:solidFill>
                  <a:srgbClr val="FFFF00"/>
                </a:solidFill>
              </a:rPr>
            </a:br>
            <a:br>
              <a:rPr lang="pt-BR" altLang="pt-BR" sz="4400" dirty="0">
                <a:solidFill>
                  <a:srgbClr val="FFFF00"/>
                </a:solidFill>
              </a:rPr>
            </a:br>
            <a:r>
              <a:rPr lang="pt-BR" altLang="pt-BR" sz="4400" dirty="0">
                <a:solidFill>
                  <a:srgbClr val="FFFF00"/>
                </a:solidFill>
              </a:rPr>
              <a:t>E </a:t>
            </a:r>
            <a:br>
              <a:rPr lang="pt-BR" altLang="pt-BR" sz="4400" dirty="0">
                <a:solidFill>
                  <a:srgbClr val="FFFF00"/>
                </a:solidFill>
              </a:rPr>
            </a:br>
            <a:br>
              <a:rPr lang="pt-BR" altLang="pt-BR" sz="4400" dirty="0">
                <a:solidFill>
                  <a:srgbClr val="FFFF00"/>
                </a:solidFill>
              </a:rPr>
            </a:br>
            <a:r>
              <a:rPr lang="pt-BR" altLang="pt-BR" sz="4400" dirty="0">
                <a:solidFill>
                  <a:srgbClr val="FFFF00"/>
                </a:solidFill>
              </a:rPr>
              <a:t>DESTRUIÇÃO ABUSIVA</a:t>
            </a:r>
          </a:p>
        </p:txBody>
      </p:sp>
    </p:spTree>
    <p:extLst>
      <p:ext uri="{BB962C8B-B14F-4D97-AF65-F5344CB8AC3E}">
        <p14:creationId xmlns:p14="http://schemas.microsoft.com/office/powerpoint/2010/main" val="1244483609"/>
      </p:ext>
    </p:extLst>
  </p:cSld>
  <p:clrMapOvr>
    <a:masterClrMapping/>
  </p:clrMapOvr>
  <p:transition>
    <p:comb/>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body" idx="1"/>
          </p:nvPr>
        </p:nvSpPr>
        <p:spPr>
          <a:xfrm>
            <a:off x="179388" y="260350"/>
            <a:ext cx="8785225" cy="6408738"/>
          </a:xfrm>
        </p:spPr>
        <p:txBody>
          <a:bodyPr/>
          <a:lstStyle/>
          <a:p>
            <a:pPr algn="just" eaLnBrk="1" hangingPunct="1">
              <a:lnSpc>
                <a:spcPct val="90000"/>
              </a:lnSpc>
            </a:pPr>
            <a:endParaRPr lang="pt-BR" altLang="pt-BR" sz="2800" dirty="0"/>
          </a:p>
          <a:p>
            <a:pPr algn="just" eaLnBrk="1" hangingPunct="1">
              <a:lnSpc>
                <a:spcPct val="90000"/>
              </a:lnSpc>
            </a:pPr>
            <a:r>
              <a:rPr lang="pt-BR" altLang="pt-BR" sz="2800" dirty="0">
                <a:solidFill>
                  <a:schemeClr val="bg1"/>
                </a:solidFill>
              </a:rPr>
              <a:t>É necessário que tudo se destrua para renascer e regenerar, porque o que chamamos de destruição não é mais que transformação, cujo objetivo é a renovação e melhoramento dos seres vivos.</a:t>
            </a:r>
          </a:p>
          <a:p>
            <a:pPr algn="just" eaLnBrk="1" hangingPunct="1">
              <a:lnSpc>
                <a:spcPct val="90000"/>
              </a:lnSpc>
              <a:buFontTx/>
              <a:buNone/>
            </a:pPr>
            <a:endParaRPr lang="pt-BR" altLang="pt-BR" sz="2800" dirty="0">
              <a:solidFill>
                <a:schemeClr val="bg1"/>
              </a:solidFill>
            </a:endParaRPr>
          </a:p>
          <a:p>
            <a:pPr algn="just" eaLnBrk="1" hangingPunct="1">
              <a:lnSpc>
                <a:spcPct val="90000"/>
              </a:lnSpc>
              <a:buFontTx/>
              <a:buNone/>
            </a:pPr>
            <a:endParaRPr lang="pt-BR" altLang="pt-BR" sz="2800" dirty="0">
              <a:solidFill>
                <a:schemeClr val="bg1"/>
              </a:solidFill>
            </a:endParaRPr>
          </a:p>
          <a:p>
            <a:pPr algn="just" eaLnBrk="1" hangingPunct="1">
              <a:lnSpc>
                <a:spcPct val="90000"/>
              </a:lnSpc>
            </a:pPr>
            <a:r>
              <a:rPr lang="pt-BR" altLang="pt-BR" sz="2800" dirty="0">
                <a:solidFill>
                  <a:schemeClr val="bg1"/>
                </a:solidFill>
              </a:rPr>
              <a:t>As criaturas de Deus são instrumentos de que Ele se serve para atingir seus fins. Para nutrirem-se só seres vivos destroem uns aos outros, com o duplo objetivo de manter o equilíbrio da reprodução e de utilizar os restos do envoltório exterior.</a:t>
            </a:r>
          </a:p>
          <a:p>
            <a:pPr algn="just" eaLnBrk="1" hangingPunct="1">
              <a:lnSpc>
                <a:spcPct val="90000"/>
              </a:lnSpc>
              <a:buFontTx/>
              <a:buNone/>
            </a:pPr>
            <a:br>
              <a:rPr lang="pt-BR" altLang="pt-BR" sz="2800" dirty="0"/>
            </a:br>
            <a:endParaRPr lang="pt-BR" altLang="pt-BR" sz="2800" dirty="0"/>
          </a:p>
        </p:txBody>
      </p:sp>
    </p:spTree>
    <p:extLst>
      <p:ext uri="{BB962C8B-B14F-4D97-AF65-F5344CB8AC3E}">
        <p14:creationId xmlns:p14="http://schemas.microsoft.com/office/powerpoint/2010/main" val="408335237"/>
      </p:ext>
    </p:extLst>
  </p:cSld>
  <p:clrMapOvr>
    <a:masterClrMapping/>
  </p:clrMapOvr>
  <p:transition>
    <p:comb/>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body" idx="1"/>
          </p:nvPr>
        </p:nvSpPr>
        <p:spPr>
          <a:xfrm>
            <a:off x="250825" y="260350"/>
            <a:ext cx="8713788" cy="6337300"/>
          </a:xfrm>
        </p:spPr>
        <p:txBody>
          <a:bodyPr/>
          <a:lstStyle/>
          <a:p>
            <a:pPr algn="just" eaLnBrk="1" hangingPunct="1">
              <a:lnSpc>
                <a:spcPct val="90000"/>
              </a:lnSpc>
            </a:pPr>
            <a:endParaRPr lang="pt-BR" altLang="pt-BR" dirty="0"/>
          </a:p>
          <a:p>
            <a:pPr algn="just" eaLnBrk="1" hangingPunct="1">
              <a:lnSpc>
                <a:spcPct val="90000"/>
              </a:lnSpc>
            </a:pPr>
            <a:r>
              <a:rPr lang="pt-BR" altLang="pt-BR" dirty="0">
                <a:solidFill>
                  <a:schemeClr val="bg1"/>
                </a:solidFill>
              </a:rPr>
              <a:t>Para evitar a destruição antes do necessário a natureza cerca os seres vivos com os meios de preservação e conservação. Toda destruição antecipada entrava o progresso do principio inteligente.</a:t>
            </a:r>
          </a:p>
          <a:p>
            <a:pPr algn="just" eaLnBrk="1" hangingPunct="1">
              <a:lnSpc>
                <a:spcPct val="90000"/>
              </a:lnSpc>
              <a:buFontTx/>
              <a:buNone/>
            </a:pPr>
            <a:br>
              <a:rPr lang="pt-BR" altLang="pt-BR" dirty="0">
                <a:solidFill>
                  <a:schemeClr val="bg1"/>
                </a:solidFill>
              </a:rPr>
            </a:br>
            <a:endParaRPr lang="pt-BR" altLang="pt-BR" dirty="0">
              <a:solidFill>
                <a:schemeClr val="bg1"/>
              </a:solidFill>
            </a:endParaRPr>
          </a:p>
          <a:p>
            <a:pPr algn="just" eaLnBrk="1" hangingPunct="1">
              <a:lnSpc>
                <a:spcPct val="90000"/>
              </a:lnSpc>
            </a:pPr>
            <a:r>
              <a:rPr lang="pt-BR" altLang="pt-BR" dirty="0">
                <a:solidFill>
                  <a:schemeClr val="bg1"/>
                </a:solidFill>
              </a:rPr>
              <a:t> Pelo instinto de conservação deve o homem buscar prolongar a sua vida, e por isto uma voz secreta o fazrepelir a morte.</a:t>
            </a:r>
          </a:p>
          <a:p>
            <a:pPr algn="just" eaLnBrk="1" hangingPunct="1">
              <a:lnSpc>
                <a:spcPct val="90000"/>
              </a:lnSpc>
              <a:buFontTx/>
              <a:buNone/>
            </a:pPr>
            <a:br>
              <a:rPr lang="pt-BR" altLang="pt-BR" dirty="0"/>
            </a:br>
            <a:endParaRPr lang="pt-BR" altLang="pt-BR" dirty="0"/>
          </a:p>
        </p:txBody>
      </p:sp>
    </p:spTree>
    <p:extLst>
      <p:ext uri="{BB962C8B-B14F-4D97-AF65-F5344CB8AC3E}">
        <p14:creationId xmlns:p14="http://schemas.microsoft.com/office/powerpoint/2010/main" val="1232072851"/>
      </p:ext>
    </p:extLst>
  </p:cSld>
  <p:clrMapOvr>
    <a:masterClrMapping/>
  </p:clrMapOvr>
  <p:transition>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3190" y="1705603"/>
          <a:ext cx="7857461" cy="354662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546622">
                <a:tc>
                  <a:txBody>
                    <a:bodyPr/>
                    <a:lstStyle/>
                    <a:p>
                      <a:pPr algn="just"/>
                      <a:r>
                        <a:rPr lang="pt-BR" sz="2000" dirty="0"/>
                        <a:t>Se a civilização multiplica as necessidades também multiplica as fontes de trabalho e os meios de vida; mas é preciso convir que nesse sentido ainda muito lhe resta a fazer. Quando ela tiver realizado a sua obra, ninguém poderá dizer que lhe falte o necessário, a menos que o falte por sua própria culpa. O mal, para muitos, é viver uma vida que não é a que a Natureza lhe traçou; é então que lhes falta a inteligência para vencerem. Há para todos um lugar ao Sol, mas com a condição de cada qual tomar o seu e não o dos outros. A Natureza não poderia ser responsável pelos vícios da organização social e pelas consequências da ambição e do amor próprio.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181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body" idx="1"/>
          </p:nvPr>
        </p:nvSpPr>
        <p:spPr>
          <a:xfrm>
            <a:off x="179388" y="188913"/>
            <a:ext cx="8796337" cy="6408737"/>
          </a:xfrm>
        </p:spPr>
        <p:txBody>
          <a:bodyPr/>
          <a:lstStyle/>
          <a:p>
            <a:pPr algn="just" eaLnBrk="1" hangingPunct="1"/>
            <a:endParaRPr lang="pt-BR" altLang="pt-BR" sz="2800" dirty="0"/>
          </a:p>
          <a:p>
            <a:pPr algn="just" eaLnBrk="1" hangingPunct="1"/>
            <a:r>
              <a:rPr lang="pt-BR" altLang="pt-BR" sz="2800" dirty="0">
                <a:solidFill>
                  <a:schemeClr val="bg1"/>
                </a:solidFill>
              </a:rPr>
              <a:t>Os meios de conservação estão ao lado dos meios de destruição para manter o equilíbrio e servir de contrapeso.</a:t>
            </a:r>
          </a:p>
          <a:p>
            <a:pPr algn="just" eaLnBrk="1" hangingPunct="1">
              <a:buFontTx/>
              <a:buNone/>
            </a:pPr>
            <a:endParaRPr lang="pt-BR" altLang="pt-BR" sz="2800" dirty="0">
              <a:solidFill>
                <a:schemeClr val="bg1"/>
              </a:solidFill>
            </a:endParaRPr>
          </a:p>
          <a:p>
            <a:pPr algn="just" eaLnBrk="1" hangingPunct="1"/>
            <a:r>
              <a:rPr lang="pt-BR" altLang="pt-BR" sz="2800" dirty="0">
                <a:solidFill>
                  <a:schemeClr val="bg1"/>
                </a:solidFill>
              </a:rPr>
              <a:t>A necessidade de destruição é proporcional ao grau</a:t>
            </a:r>
            <a:br>
              <a:rPr lang="pt-BR" altLang="pt-BR" sz="2800" dirty="0">
                <a:solidFill>
                  <a:schemeClr val="bg1"/>
                </a:solidFill>
              </a:rPr>
            </a:br>
            <a:r>
              <a:rPr lang="pt-BR" altLang="pt-BR" sz="2800" dirty="0">
                <a:solidFill>
                  <a:schemeClr val="bg1"/>
                </a:solidFill>
              </a:rPr>
              <a:t>evolutivo dos diversos mundos e desaparece num mundo num estado físico e moral mais apurado.</a:t>
            </a:r>
          </a:p>
          <a:p>
            <a:pPr algn="just" eaLnBrk="1" hangingPunct="1"/>
            <a:endParaRPr lang="pt-BR" altLang="pt-BR" sz="2800" dirty="0">
              <a:solidFill>
                <a:schemeClr val="bg1"/>
              </a:solidFill>
            </a:endParaRPr>
          </a:p>
          <a:p>
            <a:pPr algn="just" eaLnBrk="1" hangingPunct="1"/>
            <a:r>
              <a:rPr lang="pt-BR" altLang="pt-BR" sz="2800" dirty="0">
                <a:solidFill>
                  <a:schemeClr val="bg1"/>
                </a:solidFill>
              </a:rPr>
              <a:t>Na terra a necessidade de destruição diminui a medida que o Espírito supera a matéria</a:t>
            </a:r>
            <a:r>
              <a:rPr lang="pt-BR" altLang="pt-BR" sz="2800" dirty="0"/>
              <a:t>.</a:t>
            </a:r>
          </a:p>
          <a:p>
            <a:pPr algn="just" eaLnBrk="1" hangingPunct="1">
              <a:buFontTx/>
              <a:buNone/>
            </a:pPr>
            <a:br>
              <a:rPr lang="pt-BR" altLang="pt-BR" sz="2800" dirty="0"/>
            </a:br>
            <a:endParaRPr lang="pt-BR" altLang="pt-BR" sz="2800" dirty="0"/>
          </a:p>
        </p:txBody>
      </p:sp>
    </p:spTree>
    <p:extLst>
      <p:ext uri="{BB962C8B-B14F-4D97-AF65-F5344CB8AC3E}">
        <p14:creationId xmlns:p14="http://schemas.microsoft.com/office/powerpoint/2010/main" val="1555098354"/>
      </p:ext>
    </p:extLst>
  </p:cSld>
  <p:clrMapOvr>
    <a:masterClrMapping/>
  </p:clrMapOvr>
  <p:transition>
    <p:comb/>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body" idx="1"/>
          </p:nvPr>
        </p:nvSpPr>
        <p:spPr>
          <a:xfrm>
            <a:off x="179388" y="188913"/>
            <a:ext cx="8785225" cy="6480175"/>
          </a:xfrm>
        </p:spPr>
        <p:txBody>
          <a:bodyPr/>
          <a:lstStyle/>
          <a:p>
            <a:pPr algn="just" eaLnBrk="1" hangingPunct="1">
              <a:lnSpc>
                <a:spcPct val="80000"/>
              </a:lnSpc>
            </a:pPr>
            <a:endParaRPr lang="pt-BR" altLang="pt-BR" sz="2400" dirty="0"/>
          </a:p>
          <a:p>
            <a:pPr algn="just" eaLnBrk="1" hangingPunct="1">
              <a:lnSpc>
                <a:spcPct val="80000"/>
              </a:lnSpc>
            </a:pPr>
            <a:r>
              <a:rPr lang="pt-BR" altLang="pt-BR" sz="2400" dirty="0">
                <a:solidFill>
                  <a:schemeClr val="bg1"/>
                </a:solidFill>
              </a:rPr>
              <a:t>Com relação a destruição dos animais o homem tem o</a:t>
            </a:r>
            <a:br>
              <a:rPr lang="pt-BR" altLang="pt-BR" sz="2400" dirty="0">
                <a:solidFill>
                  <a:schemeClr val="bg1"/>
                </a:solidFill>
              </a:rPr>
            </a:br>
            <a:r>
              <a:rPr lang="pt-BR" altLang="pt-BR" sz="2400" dirty="0">
                <a:solidFill>
                  <a:schemeClr val="bg1"/>
                </a:solidFill>
              </a:rPr>
              <a:t>direito de aplicar a destruição regulado a medida da</a:t>
            </a:r>
            <a:br>
              <a:rPr lang="pt-BR" altLang="pt-BR" sz="2400" dirty="0">
                <a:solidFill>
                  <a:schemeClr val="bg1"/>
                </a:solidFill>
              </a:rPr>
            </a:br>
            <a:r>
              <a:rPr lang="pt-BR" altLang="pt-BR" sz="2400" dirty="0">
                <a:solidFill>
                  <a:schemeClr val="bg1"/>
                </a:solidFill>
              </a:rPr>
              <a:t>necessidade de prover sua alimentação e segurança, sendo que o abuso jamais foi direito.</a:t>
            </a:r>
          </a:p>
          <a:p>
            <a:pPr algn="just" eaLnBrk="1" hangingPunct="1">
              <a:lnSpc>
                <a:spcPct val="80000"/>
              </a:lnSpc>
              <a:buFontTx/>
              <a:buNone/>
            </a:pPr>
            <a:endParaRPr lang="pt-BR" altLang="pt-BR" sz="2400" dirty="0">
              <a:solidFill>
                <a:schemeClr val="bg1"/>
              </a:solidFill>
            </a:endParaRPr>
          </a:p>
          <a:p>
            <a:pPr algn="just" eaLnBrk="1" hangingPunct="1">
              <a:lnSpc>
                <a:spcPct val="80000"/>
              </a:lnSpc>
            </a:pPr>
            <a:endParaRPr lang="pt-BR" altLang="pt-BR" sz="2400" dirty="0">
              <a:solidFill>
                <a:schemeClr val="bg1"/>
              </a:solidFill>
            </a:endParaRPr>
          </a:p>
          <a:p>
            <a:pPr algn="just" eaLnBrk="1" hangingPunct="1">
              <a:lnSpc>
                <a:spcPct val="80000"/>
              </a:lnSpc>
            </a:pPr>
            <a:r>
              <a:rPr lang="pt-BR" altLang="pt-BR" sz="2400" dirty="0">
                <a:solidFill>
                  <a:schemeClr val="bg1"/>
                </a:solidFill>
              </a:rPr>
              <a:t>Atividades que ultrapassam as necessidades mostram a</a:t>
            </a:r>
            <a:br>
              <a:rPr lang="pt-BR" altLang="pt-BR" sz="2400" dirty="0">
                <a:solidFill>
                  <a:schemeClr val="bg1"/>
                </a:solidFill>
              </a:rPr>
            </a:br>
            <a:r>
              <a:rPr lang="pt-BR" altLang="pt-BR" sz="2400" dirty="0">
                <a:solidFill>
                  <a:schemeClr val="bg1"/>
                </a:solidFill>
              </a:rPr>
              <a:t>predominância da bestialidade sobre a natureza espiritual,</a:t>
            </a:r>
            <a:br>
              <a:rPr lang="pt-BR" altLang="pt-BR" sz="2400" dirty="0">
                <a:solidFill>
                  <a:schemeClr val="bg1"/>
                </a:solidFill>
              </a:rPr>
            </a:br>
            <a:r>
              <a:rPr lang="pt-BR" altLang="pt-BR" sz="2400" dirty="0">
                <a:solidFill>
                  <a:schemeClr val="bg1"/>
                </a:solidFill>
              </a:rPr>
              <a:t>sendo o homem responsável pelos abusos que tenha cometido </a:t>
            </a:r>
          </a:p>
          <a:p>
            <a:pPr algn="just" eaLnBrk="1" hangingPunct="1">
              <a:lnSpc>
                <a:spcPct val="80000"/>
              </a:lnSpc>
            </a:pPr>
            <a:endParaRPr lang="pt-BR" altLang="pt-BR" sz="2400" dirty="0">
              <a:solidFill>
                <a:schemeClr val="bg1"/>
              </a:solidFill>
            </a:endParaRPr>
          </a:p>
          <a:p>
            <a:pPr algn="just" eaLnBrk="1" hangingPunct="1">
              <a:lnSpc>
                <a:spcPct val="80000"/>
              </a:lnSpc>
            </a:pPr>
            <a:endParaRPr lang="pt-BR" altLang="pt-BR" sz="2400" dirty="0">
              <a:solidFill>
                <a:schemeClr val="bg1"/>
              </a:solidFill>
            </a:endParaRPr>
          </a:p>
          <a:p>
            <a:pPr algn="just" eaLnBrk="1" hangingPunct="1">
              <a:lnSpc>
                <a:spcPct val="80000"/>
              </a:lnSpc>
            </a:pPr>
            <a:r>
              <a:rPr lang="pt-BR" altLang="pt-BR" sz="2400" dirty="0">
                <a:solidFill>
                  <a:schemeClr val="bg1"/>
                </a:solidFill>
              </a:rPr>
              <a:t>Alguns povos tem escrúpulos com relação a morte de</a:t>
            </a:r>
            <a:br>
              <a:rPr lang="pt-BR" altLang="pt-BR" sz="2400" dirty="0">
                <a:solidFill>
                  <a:schemeClr val="bg1"/>
                </a:solidFill>
              </a:rPr>
            </a:br>
            <a:r>
              <a:rPr lang="pt-BR" altLang="pt-BR" sz="2400" dirty="0">
                <a:solidFill>
                  <a:schemeClr val="bg1"/>
                </a:solidFill>
              </a:rPr>
              <a:t>animais, muitas vezes mais por temor supersticioso do que por caridade.</a:t>
            </a:r>
          </a:p>
          <a:p>
            <a:pPr algn="just" eaLnBrk="1" hangingPunct="1">
              <a:lnSpc>
                <a:spcPct val="80000"/>
              </a:lnSpc>
              <a:buFontTx/>
              <a:buNone/>
            </a:pPr>
            <a:br>
              <a:rPr lang="pt-BR" altLang="pt-BR" sz="2400" dirty="0"/>
            </a:br>
            <a:endParaRPr lang="pt-BR" altLang="pt-BR" sz="2400" dirty="0"/>
          </a:p>
        </p:txBody>
      </p:sp>
    </p:spTree>
    <p:extLst>
      <p:ext uri="{BB962C8B-B14F-4D97-AF65-F5344CB8AC3E}">
        <p14:creationId xmlns:p14="http://schemas.microsoft.com/office/powerpoint/2010/main" val="2474724177"/>
      </p:ext>
    </p:extLst>
  </p:cSld>
  <p:clrMapOvr>
    <a:masterClrMapping/>
  </p:clrMapOvr>
  <p:transition>
    <p:comb/>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p:cNvSpPr>
            <a:spLocks noGrp="1" noChangeArrowheads="1"/>
          </p:cNvSpPr>
          <p:nvPr>
            <p:ph type="ctrTitle"/>
          </p:nvPr>
        </p:nvSpPr>
        <p:spPr>
          <a:xfrm>
            <a:off x="685800" y="2130425"/>
            <a:ext cx="7772400" cy="1470025"/>
          </a:xfrm>
        </p:spPr>
        <p:txBody>
          <a:bodyPr anchor="ctr"/>
          <a:lstStyle/>
          <a:p>
            <a:pPr eaLnBrk="1" hangingPunct="1"/>
            <a:r>
              <a:rPr lang="pt-BR" altLang="pt-BR" sz="4400" dirty="0">
                <a:solidFill>
                  <a:srgbClr val="FFFF00"/>
                </a:solidFill>
              </a:rPr>
              <a:t>FLAGELOS DESTRUIDORES</a:t>
            </a:r>
            <a:r>
              <a:rPr lang="pt-BR" altLang="pt-BR" sz="4400" dirty="0"/>
              <a:t> </a:t>
            </a:r>
          </a:p>
        </p:txBody>
      </p:sp>
    </p:spTree>
    <p:extLst>
      <p:ext uri="{BB962C8B-B14F-4D97-AF65-F5344CB8AC3E}">
        <p14:creationId xmlns:p14="http://schemas.microsoft.com/office/powerpoint/2010/main" val="3706815950"/>
      </p:ext>
    </p:extLst>
  </p:cSld>
  <p:clrMapOvr>
    <a:masterClrMapping/>
  </p:clrMapOvr>
  <p:transition>
    <p:comb/>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body" idx="1"/>
          </p:nvPr>
        </p:nvSpPr>
        <p:spPr>
          <a:xfrm>
            <a:off x="179388" y="188913"/>
            <a:ext cx="8785225" cy="6480175"/>
          </a:xfrm>
        </p:spPr>
        <p:txBody>
          <a:bodyPr/>
          <a:lstStyle/>
          <a:p>
            <a:pPr algn="just" eaLnBrk="1" hangingPunct="1"/>
            <a:r>
              <a:rPr lang="pt-BR" altLang="pt-BR" sz="2800" dirty="0">
                <a:solidFill>
                  <a:schemeClr val="bg1"/>
                </a:solidFill>
              </a:rPr>
              <a:t>Sendo a destruição uma necessidade para a regeneração moral dos espíritos,que em cada nova existência física, sobem um degrau na escala do aperfeiçoamento,Deus permite a ocorrência de flagelos destruidores para fazê-los progredir mais</a:t>
            </a:r>
            <a:br>
              <a:rPr lang="pt-BR" altLang="pt-BR" sz="2800" dirty="0">
                <a:solidFill>
                  <a:schemeClr val="bg1"/>
                </a:solidFill>
              </a:rPr>
            </a:br>
            <a:r>
              <a:rPr lang="pt-BR" altLang="pt-BR" sz="2800" dirty="0">
                <a:solidFill>
                  <a:schemeClr val="bg1"/>
                </a:solidFill>
              </a:rPr>
              <a:t>depressa.</a:t>
            </a:r>
          </a:p>
          <a:p>
            <a:pPr algn="just" eaLnBrk="1" hangingPunct="1"/>
            <a:endParaRPr lang="pt-BR" altLang="pt-BR" sz="2800" dirty="0">
              <a:solidFill>
                <a:schemeClr val="bg1"/>
              </a:solidFill>
            </a:endParaRPr>
          </a:p>
          <a:p>
            <a:pPr algn="just" eaLnBrk="1" hangingPunct="1"/>
            <a:r>
              <a:rPr lang="pt-BR" altLang="pt-BR" sz="2800" dirty="0">
                <a:solidFill>
                  <a:schemeClr val="bg1"/>
                </a:solidFill>
              </a:rPr>
              <a:t>Somente vendo do ponto de vista pessoal, o homem não percebe o objetivo da destruição, qualificando-a de flagelos, por efeito do prejuízo que lhes causam. Porém, ela é necessária para que mais depressa se dê o advento de uma melhor ordem das coisas, consumando-se em alguns anos o que levaria muitos séculos.</a:t>
            </a:r>
          </a:p>
          <a:p>
            <a:pPr algn="just" eaLnBrk="1" hangingPunct="1">
              <a:buFontTx/>
              <a:buNone/>
            </a:pPr>
            <a:endParaRPr lang="pt-BR" altLang="pt-BR" sz="2800" dirty="0">
              <a:solidFill>
                <a:schemeClr val="bg1"/>
              </a:solidFill>
            </a:endParaRPr>
          </a:p>
        </p:txBody>
      </p:sp>
    </p:spTree>
    <p:extLst>
      <p:ext uri="{BB962C8B-B14F-4D97-AF65-F5344CB8AC3E}">
        <p14:creationId xmlns:p14="http://schemas.microsoft.com/office/powerpoint/2010/main" val="656570450"/>
      </p:ext>
    </p:extLst>
  </p:cSld>
  <p:clrMapOvr>
    <a:masterClrMapping/>
  </p:clrMapOvr>
  <p:transition>
    <p:comb/>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body" idx="1"/>
          </p:nvPr>
        </p:nvSpPr>
        <p:spPr>
          <a:xfrm>
            <a:off x="83593" y="939618"/>
            <a:ext cx="8785225" cy="6337300"/>
          </a:xfrm>
        </p:spPr>
        <p:txBody>
          <a:bodyPr/>
          <a:lstStyle/>
          <a:p>
            <a:pPr algn="just" eaLnBrk="1" hangingPunct="1">
              <a:lnSpc>
                <a:spcPct val="80000"/>
              </a:lnSpc>
            </a:pPr>
            <a:r>
              <a:rPr lang="pt-BR" altLang="pt-BR" sz="2800" dirty="0">
                <a:solidFill>
                  <a:schemeClr val="bg1"/>
                </a:solidFill>
              </a:rPr>
              <a:t>Deus, no entanto, emprega outras maneiras para obter a melhora da Humanidade,  tendo nos dado meios de progredir pelo conhecimento do bem e do mal. O homem  é que não aproveita desses meios, sendo necessário que seja castigado no seu orgulho para que sinta a sua fraqueza.</a:t>
            </a:r>
          </a:p>
          <a:p>
            <a:pPr algn="just" eaLnBrk="1" hangingPunct="1">
              <a:lnSpc>
                <a:spcPct val="80000"/>
              </a:lnSpc>
            </a:pPr>
            <a:endParaRPr lang="pt-BR" altLang="pt-BR" sz="2800" dirty="0">
              <a:solidFill>
                <a:schemeClr val="bg1"/>
              </a:solidFill>
            </a:endParaRPr>
          </a:p>
          <a:p>
            <a:pPr algn="just" eaLnBrk="1" hangingPunct="1">
              <a:lnSpc>
                <a:spcPct val="80000"/>
              </a:lnSpc>
            </a:pPr>
            <a:endParaRPr lang="pt-BR" altLang="pt-BR" sz="2800" dirty="0">
              <a:solidFill>
                <a:schemeClr val="bg1"/>
              </a:solidFill>
            </a:endParaRPr>
          </a:p>
          <a:p>
            <a:pPr algn="just" eaLnBrk="1" hangingPunct="1">
              <a:lnSpc>
                <a:spcPct val="80000"/>
              </a:lnSpc>
            </a:pPr>
            <a:r>
              <a:rPr lang="pt-BR" altLang="pt-BR" sz="2800" dirty="0">
                <a:solidFill>
                  <a:schemeClr val="bg1"/>
                </a:solidFill>
              </a:rPr>
              <a:t>Os sofrimentos de que o homem tanto se queixa nada são diante da eternidade, significando um ensino que lhe servirá no futuro. A vida do corpo pouca coisa é, pois os espíritos preexistem e sobrevivem a tudo, formando o mundo real. Os corpos são meras vestimentas com que aparecem </a:t>
            </a:r>
            <a:r>
              <a:rPr lang="pt-BR" altLang="pt-BR" sz="2800" b="1" dirty="0">
                <a:solidFill>
                  <a:srgbClr val="C00000"/>
                </a:solidFill>
              </a:rPr>
              <a:t>no mundo.</a:t>
            </a:r>
          </a:p>
          <a:p>
            <a:pPr algn="just" eaLnBrk="1" hangingPunct="1">
              <a:lnSpc>
                <a:spcPct val="80000"/>
              </a:lnSpc>
              <a:buFontTx/>
              <a:buNone/>
            </a:pPr>
            <a:r>
              <a:rPr lang="pt-BR" altLang="pt-BR" sz="2800" dirty="0">
                <a:solidFill>
                  <a:schemeClr val="bg1"/>
                </a:solidFill>
              </a:rPr>
              <a:t> </a:t>
            </a:r>
            <a:br>
              <a:rPr lang="pt-BR" altLang="pt-BR" sz="2800" dirty="0">
                <a:solidFill>
                  <a:schemeClr val="bg1"/>
                </a:solidFill>
              </a:rPr>
            </a:br>
            <a:endParaRPr lang="pt-BR" altLang="pt-BR" sz="2800" dirty="0">
              <a:solidFill>
                <a:schemeClr val="bg1"/>
              </a:solidFill>
            </a:endParaRPr>
          </a:p>
        </p:txBody>
      </p:sp>
    </p:spTree>
    <p:extLst>
      <p:ext uri="{BB962C8B-B14F-4D97-AF65-F5344CB8AC3E}">
        <p14:creationId xmlns:p14="http://schemas.microsoft.com/office/powerpoint/2010/main" val="3696478828"/>
      </p:ext>
    </p:extLst>
  </p:cSld>
  <p:clrMapOvr>
    <a:masterClrMapping/>
  </p:clrMapOvr>
  <p:transition>
    <p:comb/>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body" idx="1"/>
          </p:nvPr>
        </p:nvSpPr>
        <p:spPr>
          <a:xfrm>
            <a:off x="250825" y="260350"/>
            <a:ext cx="8713788" cy="6408738"/>
          </a:xfrm>
        </p:spPr>
        <p:txBody>
          <a:bodyPr/>
          <a:lstStyle/>
          <a:p>
            <a:pPr algn="just" eaLnBrk="1" hangingPunct="1">
              <a:lnSpc>
                <a:spcPct val="80000"/>
              </a:lnSpc>
            </a:pPr>
            <a:endParaRPr lang="pt-BR" altLang="pt-BR" sz="2800" dirty="0"/>
          </a:p>
          <a:p>
            <a:pPr algn="just" eaLnBrk="1" hangingPunct="1">
              <a:lnSpc>
                <a:spcPct val="80000"/>
              </a:lnSpc>
            </a:pPr>
            <a:r>
              <a:rPr lang="pt-BR" altLang="pt-BR" sz="2800" dirty="0">
                <a:solidFill>
                  <a:schemeClr val="bg1"/>
                </a:solidFill>
              </a:rPr>
              <a:t>Se o homem compreendesse a vida como ela realmente é, entenderia o pouco que esses flagelos destruidores representam em relação ao infinito, pois essa vítimas, em outra passagem pela carne, serão amplamente compensadas, se souberem suportar seus sofrimentos sem murmurar.</a:t>
            </a:r>
          </a:p>
          <a:p>
            <a:pPr algn="just" eaLnBrk="1" hangingPunct="1">
              <a:lnSpc>
                <a:spcPct val="80000"/>
              </a:lnSpc>
            </a:pPr>
            <a:endParaRPr lang="pt-BR" altLang="pt-BR" sz="2800" dirty="0">
              <a:solidFill>
                <a:schemeClr val="bg1"/>
              </a:solidFill>
            </a:endParaRPr>
          </a:p>
          <a:p>
            <a:pPr algn="just" eaLnBrk="1" hangingPunct="1">
              <a:lnSpc>
                <a:spcPct val="80000"/>
              </a:lnSpc>
              <a:buFontTx/>
              <a:buNone/>
            </a:pPr>
            <a:endParaRPr lang="pt-BR" altLang="pt-BR" sz="2800" dirty="0">
              <a:solidFill>
                <a:schemeClr val="bg1"/>
              </a:solidFill>
            </a:endParaRPr>
          </a:p>
          <a:p>
            <a:pPr algn="just" eaLnBrk="1" hangingPunct="1">
              <a:lnSpc>
                <a:spcPct val="80000"/>
              </a:lnSpc>
            </a:pPr>
            <a:r>
              <a:rPr lang="pt-BR" altLang="pt-BR" sz="2800" dirty="0">
                <a:solidFill>
                  <a:schemeClr val="bg1"/>
                </a:solidFill>
              </a:rPr>
              <a:t>Os flagelos destruidores, muitas das vezes, têm uma utilidade física, ao mudarem  as condições de uma região, o que, entretanto, só resultará em bem para as gerações vindouras.</a:t>
            </a:r>
          </a:p>
          <a:p>
            <a:pPr algn="just" eaLnBrk="1" hangingPunct="1">
              <a:lnSpc>
                <a:spcPct val="80000"/>
              </a:lnSpc>
              <a:buFontTx/>
              <a:buNone/>
            </a:pPr>
            <a:br>
              <a:rPr lang="pt-BR" altLang="pt-BR" sz="2800" dirty="0">
                <a:solidFill>
                  <a:schemeClr val="bg1"/>
                </a:solidFill>
              </a:rPr>
            </a:br>
            <a:br>
              <a:rPr lang="pt-BR" altLang="pt-BR" sz="2800" dirty="0"/>
            </a:br>
            <a:endParaRPr lang="pt-BR" altLang="pt-BR" sz="2800" dirty="0"/>
          </a:p>
        </p:txBody>
      </p:sp>
    </p:spTree>
    <p:extLst>
      <p:ext uri="{BB962C8B-B14F-4D97-AF65-F5344CB8AC3E}">
        <p14:creationId xmlns:p14="http://schemas.microsoft.com/office/powerpoint/2010/main" val="2260141678"/>
      </p:ext>
    </p:extLst>
  </p:cSld>
  <p:clrMapOvr>
    <a:masterClrMapping/>
  </p:clrMapOvr>
  <p:transition>
    <p:comb/>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body" idx="1"/>
          </p:nvPr>
        </p:nvSpPr>
        <p:spPr>
          <a:xfrm>
            <a:off x="179388" y="260350"/>
            <a:ext cx="8785225" cy="6370638"/>
          </a:xfrm>
        </p:spPr>
        <p:txBody>
          <a:bodyPr/>
          <a:lstStyle/>
          <a:p>
            <a:pPr algn="just" eaLnBrk="1" hangingPunct="1">
              <a:lnSpc>
                <a:spcPct val="80000"/>
              </a:lnSpc>
            </a:pPr>
            <a:endParaRPr lang="pt-BR" altLang="pt-BR" sz="2800" dirty="0"/>
          </a:p>
          <a:p>
            <a:pPr algn="just" eaLnBrk="1" hangingPunct="1">
              <a:lnSpc>
                <a:spcPct val="80000"/>
              </a:lnSpc>
            </a:pPr>
            <a:r>
              <a:rPr lang="pt-BR" altLang="pt-BR" sz="2800" dirty="0">
                <a:solidFill>
                  <a:schemeClr val="bg1"/>
                </a:solidFill>
              </a:rPr>
              <a:t>Constituem provas que possibilitam ao homem exercitar a sua inteligência, paciência e resignação ante a vontade de Deus, além de lhe oferecerem oportunidade de demonstrar abnegação, desinteresse e amor ao próximo.</a:t>
            </a:r>
          </a:p>
          <a:p>
            <a:pPr algn="just" eaLnBrk="1" hangingPunct="1">
              <a:lnSpc>
                <a:spcPct val="80000"/>
              </a:lnSpc>
            </a:pPr>
            <a:endParaRPr lang="pt-BR" altLang="pt-BR" sz="2800" dirty="0">
              <a:solidFill>
                <a:schemeClr val="bg1"/>
              </a:solidFill>
            </a:endParaRPr>
          </a:p>
          <a:p>
            <a:pPr algn="just" eaLnBrk="1" hangingPunct="1">
              <a:lnSpc>
                <a:spcPct val="80000"/>
              </a:lnSpc>
            </a:pPr>
            <a:endParaRPr lang="pt-BR" altLang="pt-BR" sz="2800" dirty="0">
              <a:solidFill>
                <a:schemeClr val="bg1"/>
              </a:solidFill>
            </a:endParaRPr>
          </a:p>
          <a:p>
            <a:pPr algn="just" eaLnBrk="1" hangingPunct="1">
              <a:lnSpc>
                <a:spcPct val="80000"/>
              </a:lnSpc>
            </a:pPr>
            <a:r>
              <a:rPr lang="pt-BR" altLang="pt-BR" sz="2800" dirty="0">
                <a:solidFill>
                  <a:schemeClr val="bg1"/>
                </a:solidFill>
              </a:rPr>
              <a:t> À medida que progride em conhecimentos e experiência, o homem vai conseguindo  conjurar esses flagelos, prevenindo-se de suas causas. Contudo, alguns há que são de</a:t>
            </a:r>
            <a:br>
              <a:rPr lang="pt-BR" altLang="pt-BR" sz="2800" dirty="0">
                <a:solidFill>
                  <a:schemeClr val="bg1"/>
                </a:solidFill>
              </a:rPr>
            </a:br>
            <a:r>
              <a:rPr lang="pt-BR" altLang="pt-BR" sz="2800" dirty="0">
                <a:solidFill>
                  <a:schemeClr val="bg1"/>
                </a:solidFill>
              </a:rPr>
              <a:t>caráter geral e estão nos decretos da Providência. Contra esses, o homem nada pode  opor, somente lhe restando se submeter à vontade de Deus. </a:t>
            </a:r>
            <a:br>
              <a:rPr lang="pt-BR" altLang="pt-BR" sz="2800" dirty="0">
                <a:solidFill>
                  <a:schemeClr val="bg1"/>
                </a:solidFill>
              </a:rPr>
            </a:br>
            <a:br>
              <a:rPr lang="pt-BR" altLang="pt-BR" sz="2800" dirty="0">
                <a:solidFill>
                  <a:schemeClr val="bg1"/>
                </a:solidFill>
              </a:rPr>
            </a:br>
            <a:endParaRPr lang="pt-BR" altLang="pt-BR" sz="2800" dirty="0">
              <a:solidFill>
                <a:schemeClr val="bg1"/>
              </a:solidFill>
            </a:endParaRPr>
          </a:p>
        </p:txBody>
      </p:sp>
    </p:spTree>
    <p:extLst>
      <p:ext uri="{BB962C8B-B14F-4D97-AF65-F5344CB8AC3E}">
        <p14:creationId xmlns:p14="http://schemas.microsoft.com/office/powerpoint/2010/main" val="2996289240"/>
      </p:ext>
    </p:extLst>
  </p:cSld>
  <p:clrMapOvr>
    <a:masterClrMapping/>
  </p:clrMapOvr>
  <p:transition>
    <p:comb/>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body" idx="1"/>
          </p:nvPr>
        </p:nvSpPr>
        <p:spPr>
          <a:xfrm>
            <a:off x="179388" y="260350"/>
            <a:ext cx="8785225" cy="6370638"/>
          </a:xfrm>
        </p:spPr>
        <p:txBody>
          <a:bodyPr/>
          <a:lstStyle/>
          <a:p>
            <a:pPr algn="just" eaLnBrk="1" hangingPunct="1"/>
            <a:endParaRPr lang="pt-BR" altLang="pt-BR" sz="2800" dirty="0"/>
          </a:p>
          <a:p>
            <a:pPr algn="just" eaLnBrk="1" hangingPunct="1"/>
            <a:r>
              <a:rPr lang="pt-BR" altLang="pt-BR" sz="2800" dirty="0">
                <a:solidFill>
                  <a:schemeClr val="bg1"/>
                </a:solidFill>
              </a:rPr>
              <a:t>Kardec comenta que, havendo soado a hora da partida, a morte virá de qualquer modo, por causa comum ou por meio de um flagelo. </a:t>
            </a:r>
          </a:p>
          <a:p>
            <a:pPr algn="just" eaLnBrk="1" hangingPunct="1">
              <a:buFontTx/>
              <a:buNone/>
            </a:pPr>
            <a:endParaRPr lang="pt-BR" altLang="pt-BR" sz="2800" dirty="0">
              <a:solidFill>
                <a:schemeClr val="bg1"/>
              </a:solidFill>
            </a:endParaRPr>
          </a:p>
          <a:p>
            <a:pPr algn="just" eaLnBrk="1" hangingPunct="1"/>
            <a:endParaRPr lang="pt-BR" altLang="pt-BR" sz="2800" dirty="0">
              <a:solidFill>
                <a:schemeClr val="bg1"/>
              </a:solidFill>
            </a:endParaRPr>
          </a:p>
          <a:p>
            <a:pPr algn="just" eaLnBrk="1" hangingPunct="1"/>
            <a:r>
              <a:rPr lang="pt-BR" altLang="pt-BR" sz="2800" dirty="0">
                <a:solidFill>
                  <a:schemeClr val="bg1"/>
                </a:solidFill>
              </a:rPr>
              <a:t>A única diferença é que, nesse caso, um maior número parte ao mesmo tempo. Se, no entanto, pensarmos a Humanidade em seu conjunto, esses flagelos não nos pareceriam mais do que </a:t>
            </a:r>
            <a:br>
              <a:rPr lang="pt-BR" altLang="pt-BR" sz="2800" dirty="0">
                <a:solidFill>
                  <a:schemeClr val="bg1"/>
                </a:solidFill>
              </a:rPr>
            </a:br>
            <a:r>
              <a:rPr lang="pt-BR" altLang="pt-BR" sz="2800" dirty="0">
                <a:solidFill>
                  <a:schemeClr val="bg1"/>
                </a:solidFill>
              </a:rPr>
              <a:t>passageiras tempestades no destino do mundo.</a:t>
            </a:r>
            <a:br>
              <a:rPr lang="pt-BR" altLang="pt-BR" sz="2800" dirty="0">
                <a:solidFill>
                  <a:schemeClr val="bg1"/>
                </a:solidFill>
              </a:rPr>
            </a:br>
            <a:br>
              <a:rPr lang="pt-BR" altLang="pt-BR" sz="2800" dirty="0">
                <a:solidFill>
                  <a:schemeClr val="bg1"/>
                </a:solidFill>
              </a:rPr>
            </a:br>
            <a:endParaRPr lang="pt-BR" altLang="pt-BR" sz="2800" dirty="0">
              <a:solidFill>
                <a:schemeClr val="bg1"/>
              </a:solidFill>
            </a:endParaRPr>
          </a:p>
        </p:txBody>
      </p:sp>
    </p:spTree>
    <p:extLst>
      <p:ext uri="{BB962C8B-B14F-4D97-AF65-F5344CB8AC3E}">
        <p14:creationId xmlns:p14="http://schemas.microsoft.com/office/powerpoint/2010/main" val="1293401485"/>
      </p:ext>
    </p:extLst>
  </p:cSld>
  <p:clrMapOvr>
    <a:masterClrMapping/>
  </p:clrMapOvr>
  <p:transition>
    <p:comb/>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body" idx="1"/>
          </p:nvPr>
        </p:nvSpPr>
        <p:spPr>
          <a:xfrm>
            <a:off x="179388" y="260350"/>
            <a:ext cx="8785225" cy="6408738"/>
          </a:xfrm>
        </p:spPr>
        <p:txBody>
          <a:bodyPr/>
          <a:lstStyle/>
          <a:p>
            <a:pPr algn="just" eaLnBrk="1" hangingPunct="1">
              <a:lnSpc>
                <a:spcPct val="90000"/>
              </a:lnSpc>
            </a:pPr>
            <a:endParaRPr lang="pt-BR" altLang="pt-BR" dirty="0"/>
          </a:p>
          <a:p>
            <a:pPr algn="just" eaLnBrk="1" hangingPunct="1">
              <a:lnSpc>
                <a:spcPct val="90000"/>
              </a:lnSpc>
            </a:pPr>
            <a:r>
              <a:rPr lang="pt-BR" altLang="pt-BR" dirty="0">
                <a:solidFill>
                  <a:schemeClr val="bg1"/>
                </a:solidFill>
              </a:rPr>
              <a:t>Ressalta, ainda, o Codificador, que o homem tem encontrado na ciência os meios de</a:t>
            </a:r>
            <a:br>
              <a:rPr lang="pt-BR" altLang="pt-BR" dirty="0">
                <a:solidFill>
                  <a:schemeClr val="bg1"/>
                </a:solidFill>
              </a:rPr>
            </a:br>
            <a:r>
              <a:rPr lang="pt-BR" altLang="pt-BR" dirty="0">
                <a:solidFill>
                  <a:schemeClr val="bg1"/>
                </a:solidFill>
              </a:rPr>
              <a:t>impedir ou atenuar muitos desses flagelos. </a:t>
            </a:r>
          </a:p>
          <a:p>
            <a:pPr algn="just" eaLnBrk="1" hangingPunct="1">
              <a:lnSpc>
                <a:spcPct val="90000"/>
              </a:lnSpc>
            </a:pPr>
            <a:endParaRPr lang="pt-BR" altLang="pt-BR" dirty="0">
              <a:solidFill>
                <a:schemeClr val="bg1"/>
              </a:solidFill>
            </a:endParaRPr>
          </a:p>
          <a:p>
            <a:pPr algn="just" eaLnBrk="1" hangingPunct="1">
              <a:lnSpc>
                <a:spcPct val="90000"/>
              </a:lnSpc>
            </a:pPr>
            <a:endParaRPr lang="pt-BR" altLang="pt-BR" dirty="0">
              <a:solidFill>
                <a:schemeClr val="bg1"/>
              </a:solidFill>
            </a:endParaRPr>
          </a:p>
          <a:p>
            <a:pPr algn="just" eaLnBrk="1" hangingPunct="1">
              <a:lnSpc>
                <a:spcPct val="90000"/>
              </a:lnSpc>
            </a:pPr>
            <a:r>
              <a:rPr lang="pt-BR" altLang="pt-BR" dirty="0">
                <a:solidFill>
                  <a:schemeClr val="bg1"/>
                </a:solidFill>
              </a:rPr>
              <a:t>Que não fará pelo seu bem-estar material </a:t>
            </a:r>
            <a:br>
              <a:rPr lang="pt-BR" altLang="pt-BR" dirty="0">
                <a:solidFill>
                  <a:schemeClr val="bg1"/>
                </a:solidFill>
              </a:rPr>
            </a:br>
            <a:r>
              <a:rPr lang="pt-BR" altLang="pt-BR" dirty="0">
                <a:solidFill>
                  <a:schemeClr val="bg1"/>
                </a:solidFill>
              </a:rPr>
              <a:t>quando souber aproveitar-se de todos os recursos de sua inteligência, aliando aos </a:t>
            </a:r>
            <a:br>
              <a:rPr lang="pt-BR" altLang="pt-BR" dirty="0">
                <a:solidFill>
                  <a:schemeClr val="bg1"/>
                </a:solidFill>
              </a:rPr>
            </a:br>
            <a:r>
              <a:rPr lang="pt-BR" altLang="pt-BR" dirty="0">
                <a:solidFill>
                  <a:schemeClr val="bg1"/>
                </a:solidFill>
              </a:rPr>
              <a:t>cuidados de sua conservação pessoal a caridade para com os seus semelhantes, indaga Kardec.</a:t>
            </a:r>
          </a:p>
          <a:p>
            <a:pPr algn="just" eaLnBrk="1" hangingPunct="1">
              <a:lnSpc>
                <a:spcPct val="90000"/>
              </a:lnSpc>
              <a:buFontTx/>
              <a:buNone/>
            </a:pPr>
            <a:r>
              <a:rPr lang="pt-BR" altLang="pt-BR" dirty="0"/>
              <a:t>   </a:t>
            </a:r>
          </a:p>
        </p:txBody>
      </p:sp>
    </p:spTree>
    <p:extLst>
      <p:ext uri="{BB962C8B-B14F-4D97-AF65-F5344CB8AC3E}">
        <p14:creationId xmlns:p14="http://schemas.microsoft.com/office/powerpoint/2010/main" val="3107678592"/>
      </p:ext>
    </p:extLst>
  </p:cSld>
  <p:clrMapOvr>
    <a:masterClrMapping/>
  </p:clrMapOvr>
  <p:transition>
    <p:comb/>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Grp="1" noChangeArrowheads="1"/>
          </p:cNvSpPr>
          <p:nvPr>
            <p:ph type="ctrTitle"/>
          </p:nvPr>
        </p:nvSpPr>
        <p:spPr>
          <a:xfrm>
            <a:off x="685800" y="2130425"/>
            <a:ext cx="7772400" cy="1470025"/>
          </a:xfrm>
        </p:spPr>
        <p:txBody>
          <a:bodyPr anchor="ctr"/>
          <a:lstStyle/>
          <a:p>
            <a:pPr eaLnBrk="1" hangingPunct="1"/>
            <a:r>
              <a:rPr lang="pt-BR" altLang="pt-BR" sz="4400" b="1" dirty="0">
                <a:solidFill>
                  <a:srgbClr val="FFFF00"/>
                </a:solidFill>
                <a:latin typeface="Comic Sans MS" panose="030F0702030302020204" pitchFamily="66" charset="0"/>
              </a:rPr>
              <a:t>GUERRAS</a:t>
            </a:r>
          </a:p>
        </p:txBody>
      </p:sp>
    </p:spTree>
    <p:extLst>
      <p:ext uri="{BB962C8B-B14F-4D97-AF65-F5344CB8AC3E}">
        <p14:creationId xmlns:p14="http://schemas.microsoft.com/office/powerpoint/2010/main" val="3476422647"/>
      </p:ext>
    </p:extLst>
  </p:cSld>
  <p:clrMapOvr>
    <a:masterClrMapping/>
  </p:clrMapOvr>
  <p:transition>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37202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72024">
                <a:tc>
                  <a:txBody>
                    <a:bodyPr/>
                    <a:lstStyle/>
                    <a:p>
                      <a:pPr algn="just"/>
                      <a:r>
                        <a:rPr lang="pt-BR" sz="2000" dirty="0"/>
                        <a:t>Seria preciso ser cego, entretanto, para não se reconhecer o progresso que nesse sentido têm realizado os povos mais adiantados.</a:t>
                      </a:r>
                    </a:p>
                    <a:p>
                      <a:pPr algn="just"/>
                      <a:r>
                        <a:rPr lang="pt-BR" sz="2000" dirty="0"/>
                        <a:t>Graças aos louváveis esforços que a filantropia e a Ciência, reunidas, não cessam de fazer para a melhoria da condição material dos homens, e malgrado o crescimento incessante das populações, a insuficiência da produção é atenuada pelo menos em grande parte, e os anos mais calamitosos nada têm de comparável aos de há bem pouco tempo. A higiene pública, esse elemento tão essencial da energia e da saúde, desconhecido por nossos pais, é objeto de uma solicitude esclarecida; o infortúnio e o sofrimento encontram lugares de refúgio; por toda parte a Ciência é posta em ação, contribuindo para o acréscimo do bem-estar. Pode-se dizer que atingimos a perfeição?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7036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body" idx="1"/>
          </p:nvPr>
        </p:nvSpPr>
        <p:spPr>
          <a:xfrm>
            <a:off x="179388" y="260350"/>
            <a:ext cx="8785225" cy="6337300"/>
          </a:xfrm>
        </p:spPr>
        <p:txBody>
          <a:bodyPr/>
          <a:lstStyle/>
          <a:p>
            <a:pPr algn="just" eaLnBrk="1" hangingPunct="1"/>
            <a:endParaRPr lang="pt-BR" altLang="pt-BR" sz="2800" dirty="0"/>
          </a:p>
          <a:p>
            <a:pPr algn="just" eaLnBrk="1" hangingPunct="1"/>
            <a:r>
              <a:rPr lang="pt-BR" altLang="pt-BR" sz="2800" dirty="0">
                <a:solidFill>
                  <a:schemeClr val="bg1"/>
                </a:solidFill>
              </a:rPr>
              <a:t>O estado de guerra reflete a predominância da natureza animal sobre a natureza espiritual no homem e o transbordamento das paixões.</a:t>
            </a:r>
          </a:p>
          <a:p>
            <a:pPr algn="just" eaLnBrk="1" hangingPunct="1"/>
            <a:endParaRPr lang="pt-BR" altLang="pt-BR" sz="2800" dirty="0">
              <a:solidFill>
                <a:schemeClr val="bg1"/>
              </a:solidFill>
            </a:endParaRPr>
          </a:p>
          <a:p>
            <a:pPr algn="just" eaLnBrk="1" hangingPunct="1"/>
            <a:endParaRPr lang="pt-BR" altLang="pt-BR" sz="2800" dirty="0">
              <a:solidFill>
                <a:schemeClr val="bg1"/>
              </a:solidFill>
            </a:endParaRPr>
          </a:p>
          <a:p>
            <a:pPr algn="just" eaLnBrk="1" hangingPunct="1"/>
            <a:r>
              <a:rPr lang="pt-BR" altLang="pt-BR" sz="2800" dirty="0">
                <a:solidFill>
                  <a:schemeClr val="bg1"/>
                </a:solidFill>
              </a:rPr>
              <a:t>No estado de barbaria, os povos só conhecem o direito do mais forte, daí a guerra ser um estado normal. Com o progresso do homem, esse estado de guerra se torna menos freqüente, pois ele passa a evitar as suas causas, fazendo-a, quando necessária, com humanidade</a:t>
            </a:r>
            <a:r>
              <a:rPr lang="pt-BR" altLang="pt-BR" sz="2800" dirty="0"/>
              <a:t>.</a:t>
            </a:r>
          </a:p>
        </p:txBody>
      </p:sp>
    </p:spTree>
    <p:extLst>
      <p:ext uri="{BB962C8B-B14F-4D97-AF65-F5344CB8AC3E}">
        <p14:creationId xmlns:p14="http://schemas.microsoft.com/office/powerpoint/2010/main" val="2410474176"/>
      </p:ext>
    </p:extLst>
  </p:cSld>
  <p:clrMapOvr>
    <a:masterClrMapping/>
  </p:clrMapOvr>
  <p:transition>
    <p:comb/>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body" idx="1"/>
          </p:nvPr>
        </p:nvSpPr>
        <p:spPr>
          <a:xfrm>
            <a:off x="179388" y="260350"/>
            <a:ext cx="8785225" cy="6264275"/>
          </a:xfrm>
        </p:spPr>
        <p:txBody>
          <a:bodyPr/>
          <a:lstStyle/>
          <a:p>
            <a:pPr algn="just" eaLnBrk="1" hangingPunct="1">
              <a:lnSpc>
                <a:spcPct val="90000"/>
              </a:lnSpc>
            </a:pPr>
            <a:endParaRPr lang="pt-BR" altLang="pt-BR" sz="2800" dirty="0"/>
          </a:p>
          <a:p>
            <a:pPr algn="just" eaLnBrk="1" hangingPunct="1">
              <a:lnSpc>
                <a:spcPct val="90000"/>
              </a:lnSpc>
            </a:pPr>
            <a:r>
              <a:rPr lang="pt-BR" altLang="pt-BR" sz="2800" dirty="0">
                <a:solidFill>
                  <a:schemeClr val="bg1"/>
                </a:solidFill>
              </a:rPr>
              <a:t>Quando os homens praticarem a lei de Deus e compreenderem a sua justiça, a guerra deixará de existir na Terra e todos os povos se considerarão irmãos.</a:t>
            </a:r>
          </a:p>
          <a:p>
            <a:pPr algn="just" eaLnBrk="1" hangingPunct="1">
              <a:lnSpc>
                <a:spcPct val="90000"/>
              </a:lnSpc>
              <a:buFontTx/>
              <a:buNone/>
            </a:pPr>
            <a:br>
              <a:rPr lang="pt-BR" altLang="pt-BR" sz="2800" dirty="0">
                <a:solidFill>
                  <a:schemeClr val="bg1"/>
                </a:solidFill>
              </a:rPr>
            </a:br>
            <a:endParaRPr lang="pt-BR" altLang="pt-BR" sz="2800" dirty="0">
              <a:solidFill>
                <a:schemeClr val="bg1"/>
              </a:solidFill>
            </a:endParaRPr>
          </a:p>
          <a:p>
            <a:pPr algn="just" eaLnBrk="1" hangingPunct="1">
              <a:lnSpc>
                <a:spcPct val="90000"/>
              </a:lnSpc>
              <a:buFontTx/>
              <a:buNone/>
            </a:pPr>
            <a:endParaRPr lang="pt-BR" altLang="pt-BR" sz="2800" dirty="0">
              <a:solidFill>
                <a:schemeClr val="bg1"/>
              </a:solidFill>
            </a:endParaRPr>
          </a:p>
          <a:p>
            <a:pPr algn="just" eaLnBrk="1" hangingPunct="1">
              <a:lnSpc>
                <a:spcPct val="90000"/>
              </a:lnSpc>
            </a:pPr>
            <a:r>
              <a:rPr lang="pt-BR" altLang="pt-BR" sz="2800" dirty="0">
                <a:solidFill>
                  <a:schemeClr val="bg1"/>
                </a:solidFill>
              </a:rPr>
              <a:t>Tornando necessária a guerra, a Providência objetivou a liberdade e o progresso. No entanto, pode dela resultar a escravização dos povos, o que se permite para fazê-los progredir mais depressa.</a:t>
            </a:r>
            <a:br>
              <a:rPr lang="pt-BR" altLang="pt-BR" sz="2800" dirty="0">
                <a:solidFill>
                  <a:schemeClr val="bg1"/>
                </a:solidFill>
              </a:rPr>
            </a:br>
            <a:br>
              <a:rPr lang="pt-BR" altLang="pt-BR" sz="2800" dirty="0">
                <a:solidFill>
                  <a:schemeClr val="bg1"/>
                </a:solidFill>
              </a:rPr>
            </a:br>
            <a:endParaRPr lang="pt-BR" altLang="pt-BR" sz="2800" dirty="0">
              <a:solidFill>
                <a:schemeClr val="bg1"/>
              </a:solidFill>
            </a:endParaRPr>
          </a:p>
        </p:txBody>
      </p:sp>
    </p:spTree>
    <p:extLst>
      <p:ext uri="{BB962C8B-B14F-4D97-AF65-F5344CB8AC3E}">
        <p14:creationId xmlns:p14="http://schemas.microsoft.com/office/powerpoint/2010/main" val="187966045"/>
      </p:ext>
    </p:extLst>
  </p:cSld>
  <p:clrMapOvr>
    <a:masterClrMapping/>
  </p:clrMapOvr>
  <p:transition>
    <p:comb/>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body" idx="1"/>
          </p:nvPr>
        </p:nvSpPr>
        <p:spPr>
          <a:xfrm>
            <a:off x="179388" y="260350"/>
            <a:ext cx="8785225" cy="6337300"/>
          </a:xfrm>
        </p:spPr>
        <p:txBody>
          <a:bodyPr/>
          <a:lstStyle/>
          <a:p>
            <a:pPr algn="just" eaLnBrk="1" hangingPunct="1"/>
            <a:endParaRPr lang="pt-BR" altLang="pt-BR" dirty="0"/>
          </a:p>
          <a:p>
            <a:pPr algn="just" eaLnBrk="1" hangingPunct="1"/>
            <a:endParaRPr lang="pt-BR" altLang="pt-BR" dirty="0"/>
          </a:p>
          <a:p>
            <a:pPr algn="just" eaLnBrk="1" hangingPunct="1"/>
            <a:r>
              <a:rPr lang="pt-BR" altLang="pt-BR" dirty="0">
                <a:solidFill>
                  <a:schemeClr val="bg1"/>
                </a:solidFill>
              </a:rPr>
              <a:t>Aquele que suscita a guerra para proveito próprio responderá pelas mortes que ela tenha causado para satisfazer à sua ambição, havendo de passar por muitas existências para expiar todos os assassínios de que haja sido causa.</a:t>
            </a:r>
          </a:p>
          <a:p>
            <a:pPr algn="just" eaLnBrk="1" hangingPunct="1">
              <a:buFontTx/>
              <a:buNone/>
            </a:pPr>
            <a:br>
              <a:rPr lang="pt-BR" altLang="pt-BR" dirty="0"/>
            </a:br>
            <a:br>
              <a:rPr lang="pt-BR" altLang="pt-BR" dirty="0"/>
            </a:br>
            <a:endParaRPr lang="pt-BR" altLang="pt-BR" dirty="0"/>
          </a:p>
        </p:txBody>
      </p:sp>
    </p:spTree>
    <p:extLst>
      <p:ext uri="{BB962C8B-B14F-4D97-AF65-F5344CB8AC3E}">
        <p14:creationId xmlns:p14="http://schemas.microsoft.com/office/powerpoint/2010/main" val="3722515962"/>
      </p:ext>
    </p:extLst>
  </p:cSld>
  <p:clrMapOvr>
    <a:masterClrMapping/>
  </p:clrMapOvr>
  <p:transition>
    <p:comb/>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Grp="1" noChangeArrowheads="1"/>
          </p:cNvSpPr>
          <p:nvPr>
            <p:ph type="ctrTitle"/>
          </p:nvPr>
        </p:nvSpPr>
        <p:spPr>
          <a:xfrm>
            <a:off x="685800" y="2130425"/>
            <a:ext cx="7772400" cy="1470025"/>
          </a:xfrm>
        </p:spPr>
        <p:txBody>
          <a:bodyPr anchor="ctr"/>
          <a:lstStyle/>
          <a:p>
            <a:pPr eaLnBrk="1" hangingPunct="1"/>
            <a:r>
              <a:rPr lang="pt-BR" altLang="pt-BR" sz="4400" dirty="0">
                <a:solidFill>
                  <a:srgbClr val="FFFF00"/>
                </a:solidFill>
              </a:rPr>
              <a:t>CRUELDADE</a:t>
            </a:r>
          </a:p>
        </p:txBody>
      </p:sp>
    </p:spTree>
    <p:extLst>
      <p:ext uri="{BB962C8B-B14F-4D97-AF65-F5344CB8AC3E}">
        <p14:creationId xmlns:p14="http://schemas.microsoft.com/office/powerpoint/2010/main" val="3433916436"/>
      </p:ext>
    </p:extLst>
  </p:cSld>
  <p:clrMapOvr>
    <a:masterClrMapping/>
  </p:clrMapOvr>
  <p:transition>
    <p:comb/>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body" idx="1"/>
          </p:nvPr>
        </p:nvSpPr>
        <p:spPr>
          <a:xfrm>
            <a:off x="179388" y="260350"/>
            <a:ext cx="8785225" cy="6337300"/>
          </a:xfrm>
        </p:spPr>
        <p:txBody>
          <a:bodyPr/>
          <a:lstStyle/>
          <a:p>
            <a:pPr algn="just" eaLnBrk="1" hangingPunct="1">
              <a:lnSpc>
                <a:spcPct val="90000"/>
              </a:lnSpc>
            </a:pPr>
            <a:r>
              <a:rPr lang="pt-BR" altLang="pt-BR" sz="2800" dirty="0">
                <a:solidFill>
                  <a:schemeClr val="bg1"/>
                </a:solidFill>
              </a:rPr>
              <a:t>O assassínio é um grande crime perante Deus, pois tira de um semelhante a oportunidade de uma existência de expiação ou de missão, necessária à</a:t>
            </a:r>
            <a:br>
              <a:rPr lang="pt-BR" altLang="pt-BR" sz="2800" dirty="0">
                <a:solidFill>
                  <a:schemeClr val="bg1"/>
                </a:solidFill>
              </a:rPr>
            </a:br>
            <a:r>
              <a:rPr lang="pt-BR" altLang="pt-BR" sz="2800" dirty="0">
                <a:solidFill>
                  <a:schemeClr val="bg1"/>
                </a:solidFill>
              </a:rPr>
              <a:t>sua evolução espiritual.</a:t>
            </a:r>
          </a:p>
          <a:p>
            <a:pPr algn="just" eaLnBrk="1" hangingPunct="1">
              <a:lnSpc>
                <a:spcPct val="90000"/>
              </a:lnSpc>
            </a:pPr>
            <a:endParaRPr lang="pt-BR" altLang="pt-BR" sz="2800" dirty="0">
              <a:solidFill>
                <a:schemeClr val="bg1"/>
              </a:solidFill>
            </a:endParaRPr>
          </a:p>
          <a:p>
            <a:pPr algn="just" eaLnBrk="1" hangingPunct="1">
              <a:lnSpc>
                <a:spcPct val="90000"/>
              </a:lnSpc>
            </a:pPr>
            <a:r>
              <a:rPr lang="pt-BR" altLang="pt-BR" sz="2800" dirty="0">
                <a:solidFill>
                  <a:schemeClr val="bg1"/>
                </a:solidFill>
              </a:rPr>
              <a:t>Deus, que é justo, julga o fato mais pela intenção do que pelo resultado.</a:t>
            </a:r>
          </a:p>
          <a:p>
            <a:pPr algn="just" eaLnBrk="1" hangingPunct="1">
              <a:lnSpc>
                <a:spcPct val="90000"/>
              </a:lnSpc>
            </a:pPr>
            <a:endParaRPr lang="pt-BR" altLang="pt-BR" sz="2800" dirty="0">
              <a:solidFill>
                <a:schemeClr val="bg1"/>
              </a:solidFill>
            </a:endParaRPr>
          </a:p>
          <a:p>
            <a:pPr algn="just" eaLnBrk="1" hangingPunct="1">
              <a:lnSpc>
                <a:spcPct val="90000"/>
              </a:lnSpc>
            </a:pPr>
            <a:endParaRPr lang="pt-BR" altLang="pt-BR" sz="2800" dirty="0">
              <a:solidFill>
                <a:schemeClr val="bg1"/>
              </a:solidFill>
            </a:endParaRPr>
          </a:p>
          <a:p>
            <a:pPr algn="just" eaLnBrk="1" hangingPunct="1">
              <a:lnSpc>
                <a:spcPct val="90000"/>
              </a:lnSpc>
            </a:pPr>
            <a:r>
              <a:rPr lang="pt-BR" altLang="pt-BR" sz="2800" dirty="0">
                <a:solidFill>
                  <a:schemeClr val="bg1"/>
                </a:solidFill>
              </a:rPr>
              <a:t>Somente a necessidade de agir em legítima defesa pode escusar sua prática, desde que o agredido não possa preservar sua vida sem atentar contra o agressor.</a:t>
            </a:r>
            <a:br>
              <a:rPr lang="pt-BR" altLang="pt-BR" sz="2800" dirty="0">
                <a:solidFill>
                  <a:schemeClr val="bg1"/>
                </a:solidFill>
              </a:rPr>
            </a:br>
            <a:br>
              <a:rPr lang="pt-BR" altLang="pt-BR" sz="2800" dirty="0">
                <a:solidFill>
                  <a:schemeClr val="bg1"/>
                </a:solidFill>
              </a:rPr>
            </a:br>
            <a:endParaRPr lang="pt-BR" altLang="pt-BR" sz="2800" dirty="0">
              <a:solidFill>
                <a:schemeClr val="bg1"/>
              </a:solidFill>
            </a:endParaRPr>
          </a:p>
        </p:txBody>
      </p:sp>
    </p:spTree>
    <p:extLst>
      <p:ext uri="{BB962C8B-B14F-4D97-AF65-F5344CB8AC3E}">
        <p14:creationId xmlns:p14="http://schemas.microsoft.com/office/powerpoint/2010/main" val="1699663518"/>
      </p:ext>
    </p:extLst>
  </p:cSld>
  <p:clrMapOvr>
    <a:masterClrMapping/>
  </p:clrMapOvr>
  <p:transition>
    <p:comb/>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body" idx="1"/>
          </p:nvPr>
        </p:nvSpPr>
        <p:spPr>
          <a:xfrm>
            <a:off x="179388" y="260350"/>
            <a:ext cx="8785225" cy="6408738"/>
          </a:xfrm>
        </p:spPr>
        <p:txBody>
          <a:bodyPr/>
          <a:lstStyle/>
          <a:p>
            <a:pPr algn="just" eaLnBrk="1" hangingPunct="1">
              <a:lnSpc>
                <a:spcPct val="90000"/>
              </a:lnSpc>
            </a:pPr>
            <a:endParaRPr lang="pt-BR" altLang="pt-BR" sz="2800" dirty="0"/>
          </a:p>
          <a:p>
            <a:pPr algn="just" eaLnBrk="1" hangingPunct="1">
              <a:lnSpc>
                <a:spcPct val="90000"/>
              </a:lnSpc>
            </a:pPr>
            <a:r>
              <a:rPr lang="pt-BR" altLang="pt-BR" sz="2800" dirty="0">
                <a:solidFill>
                  <a:schemeClr val="bg1"/>
                </a:solidFill>
              </a:rPr>
              <a:t>Durante a guerra, não tem o homem culpa pelos assassínios que pratica constrangido pela força. Todavia, é culpado se o comete com crueldade e sem levar em conta o sentimento de humanidade.</a:t>
            </a:r>
            <a:br>
              <a:rPr lang="pt-BR" altLang="pt-BR" sz="2800" dirty="0">
                <a:solidFill>
                  <a:schemeClr val="bg1"/>
                </a:solidFill>
              </a:rPr>
            </a:br>
            <a:endParaRPr lang="pt-BR" altLang="pt-BR" sz="2800" dirty="0">
              <a:solidFill>
                <a:schemeClr val="bg1"/>
              </a:solidFill>
            </a:endParaRPr>
          </a:p>
          <a:p>
            <a:pPr algn="just" eaLnBrk="1" hangingPunct="1">
              <a:lnSpc>
                <a:spcPct val="90000"/>
              </a:lnSpc>
            </a:pPr>
            <a:endParaRPr lang="pt-BR" altLang="pt-BR" sz="2800" dirty="0">
              <a:solidFill>
                <a:schemeClr val="bg1"/>
              </a:solidFill>
            </a:endParaRPr>
          </a:p>
          <a:p>
            <a:pPr algn="just" eaLnBrk="1" hangingPunct="1">
              <a:lnSpc>
                <a:spcPct val="90000"/>
              </a:lnSpc>
            </a:pPr>
            <a:r>
              <a:rPr lang="pt-BR" altLang="pt-BR" sz="2800" dirty="0">
                <a:solidFill>
                  <a:schemeClr val="bg1"/>
                </a:solidFill>
              </a:rPr>
              <a:t>Os povos em que o infanticídio se constitui um costume e está consagrado pela legislação comprovam que o desenvolvimento intelectual não implica na necessidade do bem. Apenas demonstram que um espírito pode ser superior em inteligência porém mau, ou seja, tem vivido sem se melhorar</a:t>
            </a:r>
            <a:br>
              <a:rPr lang="pt-BR" altLang="pt-BR" sz="2800" dirty="0">
                <a:solidFill>
                  <a:schemeClr val="bg1"/>
                </a:solidFill>
              </a:rPr>
            </a:br>
            <a:endParaRPr lang="pt-BR" altLang="pt-BR" sz="2800" dirty="0">
              <a:solidFill>
                <a:schemeClr val="bg1"/>
              </a:solidFill>
            </a:endParaRPr>
          </a:p>
        </p:txBody>
      </p:sp>
    </p:spTree>
    <p:extLst>
      <p:ext uri="{BB962C8B-B14F-4D97-AF65-F5344CB8AC3E}">
        <p14:creationId xmlns:p14="http://schemas.microsoft.com/office/powerpoint/2010/main" val="579021968"/>
      </p:ext>
    </p:extLst>
  </p:cSld>
  <p:clrMapOvr>
    <a:masterClrMapping/>
  </p:clrMapOvr>
  <p:transition>
    <p:comb/>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Grp="1" noChangeArrowheads="1"/>
          </p:cNvSpPr>
          <p:nvPr>
            <p:ph type="ctrTitle"/>
          </p:nvPr>
        </p:nvSpPr>
        <p:spPr>
          <a:xfrm>
            <a:off x="685800" y="2130425"/>
            <a:ext cx="7772400" cy="1470025"/>
          </a:xfrm>
        </p:spPr>
        <p:txBody>
          <a:bodyPr anchor="ctr"/>
          <a:lstStyle/>
          <a:p>
            <a:pPr eaLnBrk="1" hangingPunct="1"/>
            <a:r>
              <a:rPr lang="pt-BR" altLang="pt-BR" sz="4400" dirty="0">
                <a:solidFill>
                  <a:srgbClr val="FFFF00"/>
                </a:solidFill>
              </a:rPr>
              <a:t>DUELO</a:t>
            </a:r>
          </a:p>
        </p:txBody>
      </p:sp>
    </p:spTree>
    <p:extLst>
      <p:ext uri="{BB962C8B-B14F-4D97-AF65-F5344CB8AC3E}">
        <p14:creationId xmlns:p14="http://schemas.microsoft.com/office/powerpoint/2010/main" val="4277817471"/>
      </p:ext>
    </p:extLst>
  </p:cSld>
  <p:clrMapOvr>
    <a:masterClrMapping/>
  </p:clrMapOvr>
  <p:transition>
    <p:comb/>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body" idx="1"/>
          </p:nvPr>
        </p:nvSpPr>
        <p:spPr>
          <a:xfrm>
            <a:off x="179388" y="188913"/>
            <a:ext cx="8785225" cy="6335712"/>
          </a:xfrm>
        </p:spPr>
        <p:txBody>
          <a:bodyPr/>
          <a:lstStyle/>
          <a:p>
            <a:pPr algn="just" eaLnBrk="1" hangingPunct="1">
              <a:lnSpc>
                <a:spcPct val="90000"/>
              </a:lnSpc>
            </a:pPr>
            <a:endParaRPr lang="pt-BR" altLang="pt-BR" sz="2800" dirty="0"/>
          </a:p>
          <a:p>
            <a:pPr algn="just" eaLnBrk="1" hangingPunct="1">
              <a:lnSpc>
                <a:spcPct val="90000"/>
              </a:lnSpc>
            </a:pPr>
            <a:r>
              <a:rPr lang="pt-BR" altLang="pt-BR" sz="2800" dirty="0">
                <a:solidFill>
                  <a:schemeClr val="bg1"/>
                </a:solidFill>
              </a:rPr>
              <a:t>O duelo é um assassínio e um costume absurdo, digno dos bárbaros. À medida que a civilização avança, o homem vai compreendendo que o duelo</a:t>
            </a:r>
            <a:br>
              <a:rPr lang="pt-BR" altLang="pt-BR" sz="2800" dirty="0">
                <a:solidFill>
                  <a:schemeClr val="bg1"/>
                </a:solidFill>
              </a:rPr>
            </a:br>
            <a:r>
              <a:rPr lang="pt-BR" altLang="pt-BR" sz="2800" dirty="0">
                <a:solidFill>
                  <a:schemeClr val="bg1"/>
                </a:solidFill>
              </a:rPr>
              <a:t>é tão ridículo quanto os combates em nome de Deus, outrora praticados.</a:t>
            </a:r>
          </a:p>
          <a:p>
            <a:pPr algn="just" eaLnBrk="1" hangingPunct="1">
              <a:lnSpc>
                <a:spcPct val="90000"/>
              </a:lnSpc>
              <a:buFontTx/>
              <a:buNone/>
            </a:pPr>
            <a:endParaRPr lang="pt-BR" altLang="pt-BR" sz="2800" dirty="0">
              <a:solidFill>
                <a:schemeClr val="bg1"/>
              </a:solidFill>
            </a:endParaRPr>
          </a:p>
          <a:p>
            <a:pPr algn="just" eaLnBrk="1" hangingPunct="1">
              <a:lnSpc>
                <a:spcPct val="90000"/>
              </a:lnSpc>
              <a:buFontTx/>
              <a:buNone/>
            </a:pPr>
            <a:endParaRPr lang="pt-BR" altLang="pt-BR" sz="2800" dirty="0">
              <a:solidFill>
                <a:schemeClr val="bg1"/>
              </a:solidFill>
            </a:endParaRPr>
          </a:p>
          <a:p>
            <a:pPr algn="just" eaLnBrk="1" hangingPunct="1">
              <a:lnSpc>
                <a:spcPct val="90000"/>
              </a:lnSpc>
            </a:pPr>
            <a:r>
              <a:rPr lang="pt-BR" altLang="pt-BR" sz="2800" dirty="0">
                <a:solidFill>
                  <a:schemeClr val="bg1"/>
                </a:solidFill>
              </a:rPr>
              <a:t>Aquele que pratica o duelo sendo sabedor de sua própria fraqueza e de que, quase certamente, sucumbirá pratica, na realidade, um suicídio. Quando as probabilidades são as mesmas para ambos os duelistas, temos um assassínio</a:t>
            </a:r>
            <a:br>
              <a:rPr lang="pt-BR" altLang="pt-BR" sz="2800" dirty="0">
                <a:solidFill>
                  <a:schemeClr val="bg1"/>
                </a:solidFill>
              </a:rPr>
            </a:br>
            <a:r>
              <a:rPr lang="pt-BR" altLang="pt-BR" sz="2800" dirty="0">
                <a:solidFill>
                  <a:schemeClr val="bg1"/>
                </a:solidFill>
              </a:rPr>
              <a:t>e um suicídio.</a:t>
            </a:r>
          </a:p>
          <a:p>
            <a:pPr algn="just" eaLnBrk="1" hangingPunct="1">
              <a:lnSpc>
                <a:spcPct val="90000"/>
              </a:lnSpc>
              <a:buFontTx/>
              <a:buNone/>
            </a:pPr>
            <a:endParaRPr lang="pt-BR" altLang="pt-BR" sz="2800" dirty="0">
              <a:solidFill>
                <a:schemeClr val="bg1"/>
              </a:solidFill>
            </a:endParaRPr>
          </a:p>
        </p:txBody>
      </p:sp>
    </p:spTree>
    <p:extLst>
      <p:ext uri="{BB962C8B-B14F-4D97-AF65-F5344CB8AC3E}">
        <p14:creationId xmlns:p14="http://schemas.microsoft.com/office/powerpoint/2010/main" val="228164686"/>
      </p:ext>
    </p:extLst>
  </p:cSld>
  <p:clrMapOvr>
    <a:masterClrMapping/>
  </p:clrMapOvr>
  <p:transition>
    <p:comb/>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body" idx="1"/>
          </p:nvPr>
        </p:nvSpPr>
        <p:spPr>
          <a:xfrm>
            <a:off x="179388" y="333375"/>
            <a:ext cx="8785225" cy="6335713"/>
          </a:xfrm>
        </p:spPr>
        <p:txBody>
          <a:bodyPr/>
          <a:lstStyle/>
          <a:p>
            <a:pPr algn="just" eaLnBrk="1" hangingPunct="1"/>
            <a:endParaRPr lang="pt-BR" altLang="pt-BR" sz="2800" dirty="0"/>
          </a:p>
          <a:p>
            <a:pPr algn="just" eaLnBrk="1" hangingPunct="1"/>
            <a:r>
              <a:rPr lang="pt-BR" altLang="pt-BR" sz="2800" dirty="0">
                <a:solidFill>
                  <a:schemeClr val="bg1"/>
                </a:solidFill>
              </a:rPr>
              <a:t>O duelista ocorre sempre em culpa, por atentar friamente contra a vida de um semelhante e contra a própria vida, inutilmente e sem proveito para ninguém.</a:t>
            </a:r>
            <a:br>
              <a:rPr lang="pt-BR" altLang="pt-BR" sz="2800" dirty="0">
                <a:solidFill>
                  <a:schemeClr val="bg1"/>
                </a:solidFill>
              </a:rPr>
            </a:br>
            <a:endParaRPr lang="pt-BR" altLang="pt-BR" sz="2800" dirty="0">
              <a:solidFill>
                <a:schemeClr val="bg1"/>
              </a:solidFill>
            </a:endParaRPr>
          </a:p>
          <a:p>
            <a:pPr algn="just" eaLnBrk="1" hangingPunct="1">
              <a:buFontTx/>
              <a:buNone/>
            </a:pPr>
            <a:endParaRPr lang="pt-BR" altLang="pt-BR" sz="2800" dirty="0">
              <a:solidFill>
                <a:schemeClr val="bg1"/>
              </a:solidFill>
            </a:endParaRPr>
          </a:p>
          <a:p>
            <a:pPr algn="just" eaLnBrk="1" hangingPunct="1"/>
            <a:r>
              <a:rPr lang="pt-BR" altLang="pt-BR" sz="2800" dirty="0">
                <a:solidFill>
                  <a:schemeClr val="bg1"/>
                </a:solidFill>
              </a:rPr>
              <a:t>O chamado "ponto de honra" usado por uns para justificar a prática do duelo é resultado do orgulho e da vaidade do homem, sentimentos que constituem o que os Espíritos chamaram de "dupla chaga da humanidade".</a:t>
            </a:r>
            <a:br>
              <a:rPr lang="pt-BR" altLang="pt-BR" sz="2800" dirty="0">
                <a:solidFill>
                  <a:schemeClr val="bg1"/>
                </a:solidFill>
              </a:rPr>
            </a:br>
            <a:br>
              <a:rPr lang="pt-BR" altLang="pt-BR" sz="2800" dirty="0"/>
            </a:br>
            <a:endParaRPr lang="pt-BR" altLang="pt-BR" sz="2800" dirty="0"/>
          </a:p>
        </p:txBody>
      </p:sp>
    </p:spTree>
    <p:extLst>
      <p:ext uri="{BB962C8B-B14F-4D97-AF65-F5344CB8AC3E}">
        <p14:creationId xmlns:p14="http://schemas.microsoft.com/office/powerpoint/2010/main" val="224519901"/>
      </p:ext>
    </p:extLst>
  </p:cSld>
  <p:clrMapOvr>
    <a:masterClrMapping/>
  </p:clrMapOvr>
  <p:transition>
    <p:comb/>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Papel de Parede: Furacão com Ra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body" idx="1"/>
          </p:nvPr>
        </p:nvSpPr>
        <p:spPr>
          <a:xfrm>
            <a:off x="250825" y="188913"/>
            <a:ext cx="8713788" cy="6480175"/>
          </a:xfrm>
        </p:spPr>
        <p:txBody>
          <a:bodyPr/>
          <a:lstStyle/>
          <a:p>
            <a:pPr algn="just" eaLnBrk="1" hangingPunct="1">
              <a:lnSpc>
                <a:spcPct val="90000"/>
              </a:lnSpc>
            </a:pPr>
            <a:endParaRPr lang="pt-BR" altLang="pt-BR" dirty="0"/>
          </a:p>
          <a:p>
            <a:pPr algn="just" eaLnBrk="1" hangingPunct="1">
              <a:lnSpc>
                <a:spcPct val="90000"/>
              </a:lnSpc>
            </a:pPr>
            <a:r>
              <a:rPr lang="pt-BR" altLang="pt-BR" dirty="0">
                <a:solidFill>
                  <a:schemeClr val="bg1"/>
                </a:solidFill>
              </a:rPr>
              <a:t>Quando os homens se melhorarem e estiverem mais adiantados moralmente, </a:t>
            </a:r>
            <a:br>
              <a:rPr lang="pt-BR" altLang="pt-BR" dirty="0">
                <a:solidFill>
                  <a:schemeClr val="bg1"/>
                </a:solidFill>
              </a:rPr>
            </a:br>
            <a:r>
              <a:rPr lang="pt-BR" altLang="pt-BR" dirty="0">
                <a:solidFill>
                  <a:schemeClr val="bg1"/>
                </a:solidFill>
              </a:rPr>
              <a:t>entenderão que o verdadeiro ponto de honra está acima das paixões terrenas e</a:t>
            </a:r>
            <a:br>
              <a:rPr lang="pt-BR" altLang="pt-BR" dirty="0">
                <a:solidFill>
                  <a:schemeClr val="bg1"/>
                </a:solidFill>
              </a:rPr>
            </a:br>
            <a:r>
              <a:rPr lang="pt-BR" altLang="pt-BR" dirty="0">
                <a:solidFill>
                  <a:schemeClr val="bg1"/>
                </a:solidFill>
              </a:rPr>
              <a:t>que não repararão agravos com a morte de seu semelhante. </a:t>
            </a:r>
          </a:p>
          <a:p>
            <a:pPr algn="just" eaLnBrk="1" hangingPunct="1">
              <a:lnSpc>
                <a:spcPct val="90000"/>
              </a:lnSpc>
            </a:pPr>
            <a:endParaRPr lang="pt-BR" altLang="pt-BR" dirty="0">
              <a:solidFill>
                <a:schemeClr val="bg1"/>
              </a:solidFill>
            </a:endParaRPr>
          </a:p>
          <a:p>
            <a:pPr algn="just" eaLnBrk="1" hangingPunct="1">
              <a:lnSpc>
                <a:spcPct val="90000"/>
              </a:lnSpc>
            </a:pPr>
            <a:r>
              <a:rPr lang="pt-BR" altLang="pt-BR" dirty="0">
                <a:solidFill>
                  <a:schemeClr val="bg1"/>
                </a:solidFill>
              </a:rPr>
              <a:t>Compreenderá que a verdadeira honra está em reconhecer o erro, se cometeu alguma falta ou perdoar, se a razão estiver do seu lado.</a:t>
            </a:r>
            <a:br>
              <a:rPr lang="pt-BR" altLang="pt-BR" dirty="0">
                <a:solidFill>
                  <a:schemeClr val="bg1"/>
                </a:solidFill>
              </a:rPr>
            </a:br>
            <a:endParaRPr lang="pt-BR" altLang="pt-BR" dirty="0">
              <a:solidFill>
                <a:schemeClr val="bg1"/>
              </a:solidFill>
            </a:endParaRPr>
          </a:p>
        </p:txBody>
      </p:sp>
    </p:spTree>
    <p:extLst>
      <p:ext uri="{BB962C8B-B14F-4D97-AF65-F5344CB8AC3E}">
        <p14:creationId xmlns:p14="http://schemas.microsoft.com/office/powerpoint/2010/main" val="3927075837"/>
      </p:ext>
    </p:extLst>
  </p:cSld>
  <p:clrMapOvr>
    <a:masterClrMapping/>
  </p:clrMapOvr>
  <p:transition>
    <p:comb/>
  </p:transition>
</p:sld>
</file>

<file path=ppt/theme/_rels/theme1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3_Berlim">
  <a:themeElements>
    <a:clrScheme name="Berlim">
      <a:dk1>
        <a:sysClr val="windowText" lastClr="000000"/>
      </a:dk1>
      <a:lt1>
        <a:sysClr val="window" lastClr="FFFFFF"/>
      </a:lt1>
      <a:dk2>
        <a:srgbClr val="8D4585"/>
      </a:dk2>
      <a:lt2>
        <a:srgbClr val="E7E6E6"/>
      </a:lt2>
      <a:accent1>
        <a:srgbClr val="F35AE6"/>
      </a:accent1>
      <a:accent2>
        <a:srgbClr val="FC5283"/>
      </a:accent2>
      <a:accent3>
        <a:srgbClr val="F67C64"/>
      </a:accent3>
      <a:accent4>
        <a:srgbClr val="F89F65"/>
      </a:accent4>
      <a:accent5>
        <a:srgbClr val="55C6BA"/>
      </a:accent5>
      <a:accent6>
        <a:srgbClr val="84A3FD"/>
      </a:accent6>
      <a:hlink>
        <a:srgbClr val="6ED4F6"/>
      </a:hlink>
      <a:folHlink>
        <a:srgbClr val="9FECFC"/>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ppt/theme/theme10.xml><?xml version="1.0" encoding="utf-8"?>
<a:theme xmlns:a="http://schemas.openxmlformats.org/drawingml/2006/main" name="9_Retrospectiva">
  <a:themeElements>
    <a:clrScheme name="Retrospec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1.xml><?xml version="1.0" encoding="utf-8"?>
<a:theme xmlns:a="http://schemas.openxmlformats.org/drawingml/2006/main" name="26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
        <a:cs typeface="Segoe UI"/>
      </a:majorFont>
      <a:minorFont>
        <a:latin typeface="Times New Roman"/>
        <a:ea typeface=""/>
        <a:cs typeface="Segoe U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Ápice">
  <a:themeElements>
    <a:clrScheme name="Áp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Áp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3.xml><?xml version="1.0" encoding="utf-8"?>
<a:theme xmlns:a="http://schemas.openxmlformats.org/drawingml/2006/main" name="12_Design padrão">
  <a:themeElements>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érebro">
  <a:themeElements>
    <a:clrScheme name="1_Cérebr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1_Cérebr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Cérebr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érebr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érebr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érebr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érebr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érebr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érebr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érebr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érebr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érebr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érebr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érebr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erlim">
  <a:themeElements>
    <a:clrScheme name="Berlim">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16.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blank">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rlim">
  <a:themeElements>
    <a:clrScheme name="Berlim">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0.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ilha de Vapor">
  <a:themeElements>
    <a:clrScheme name="Trilha de Vapor">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Trilha de Vap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ilha de Vap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4.xml><?xml version="1.0" encoding="utf-8"?>
<a:theme xmlns:a="http://schemas.openxmlformats.org/drawingml/2006/main" name="5_Estrutura padrão">
  <a:themeElements>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3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Verdana"/>
        <a:ea typeface="Microsoft YaHei"/>
        <a:cs typeface=""/>
      </a:majorFont>
      <a:minorFont>
        <a:latin typeface="Verdana"/>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Retrospectiva">
  <a:themeElements>
    <a:clrScheme name="Retrospec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8.xml><?xml version="1.0" encoding="utf-8"?>
<a:theme xmlns:a="http://schemas.openxmlformats.org/drawingml/2006/main" name="24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Verdana"/>
        <a:ea typeface="Microsoft YaHei"/>
        <a:cs typeface=""/>
      </a:majorFont>
      <a:minorFont>
        <a:latin typeface="Verdana"/>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5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Century Schoolbook"/>
        <a:ea typeface="Microsoft YaHei"/>
        <a:cs typeface=""/>
      </a:majorFont>
      <a:minorFont>
        <a:latin typeface="Century Gothic"/>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pt-B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483</TotalTime>
  <Words>9629</Words>
  <Application>Microsoft Office PowerPoint</Application>
  <PresentationFormat>Apresentação na tela (4:3)</PresentationFormat>
  <Paragraphs>1121</Paragraphs>
  <Slides>311</Slides>
  <Notes>95</Notes>
  <HiddenSlides>0</HiddenSlides>
  <MMClips>0</MMClips>
  <ScaleCrop>false</ScaleCrop>
  <HeadingPairs>
    <vt:vector size="6" baseType="variant">
      <vt:variant>
        <vt:lpstr>Fontes usadas</vt:lpstr>
      </vt:variant>
      <vt:variant>
        <vt:i4>27</vt:i4>
      </vt:variant>
      <vt:variant>
        <vt:lpstr>Tema</vt:lpstr>
      </vt:variant>
      <vt:variant>
        <vt:i4>19</vt:i4>
      </vt:variant>
      <vt:variant>
        <vt:lpstr>Títulos de slides</vt:lpstr>
      </vt:variant>
      <vt:variant>
        <vt:i4>311</vt:i4>
      </vt:variant>
    </vt:vector>
  </HeadingPairs>
  <TitlesOfParts>
    <vt:vector size="357" baseType="lpstr">
      <vt:lpstr>Microsoft YaHei</vt:lpstr>
      <vt:lpstr>AGaramond-Italic</vt:lpstr>
      <vt:lpstr>AGaramond-Regular</vt:lpstr>
      <vt:lpstr>AGaramond-Semibold</vt:lpstr>
      <vt:lpstr>Amaze</vt:lpstr>
      <vt:lpstr>Arial</vt:lpstr>
      <vt:lpstr>Arial Black</vt:lpstr>
      <vt:lpstr>Book Antiqua</vt:lpstr>
      <vt:lpstr>Brush Script MT</vt:lpstr>
      <vt:lpstr>Calibri</vt:lpstr>
      <vt:lpstr>Calibri Light</vt:lpstr>
      <vt:lpstr>Century Gothic</vt:lpstr>
      <vt:lpstr>Century Schoolbook</vt:lpstr>
      <vt:lpstr>Comic Sans MS</vt:lpstr>
      <vt:lpstr>Impact</vt:lpstr>
      <vt:lpstr>Lucida Sans</vt:lpstr>
      <vt:lpstr>Lucida Sans Unicode</vt:lpstr>
      <vt:lpstr>Monotype Corsiva</vt:lpstr>
      <vt:lpstr>Segoe UI</vt:lpstr>
      <vt:lpstr>Times New Roman</vt:lpstr>
      <vt:lpstr>Trebuchet MS</vt:lpstr>
      <vt:lpstr>Verdana</vt:lpstr>
      <vt:lpstr>Viner Hand ITC</vt:lpstr>
      <vt:lpstr>Wide Latin</vt:lpstr>
      <vt:lpstr>Wingdings</vt:lpstr>
      <vt:lpstr>Wingdings 2</vt:lpstr>
      <vt:lpstr>Wingdings 3</vt:lpstr>
      <vt:lpstr>3_Berlim</vt:lpstr>
      <vt:lpstr>Berlim</vt:lpstr>
      <vt:lpstr>Trilha de Vapor</vt:lpstr>
      <vt:lpstr>5_Estrutura padrão</vt:lpstr>
      <vt:lpstr>1_Design padrão</vt:lpstr>
      <vt:lpstr>23_Tema do Office</vt:lpstr>
      <vt:lpstr>8_Retrospectiva</vt:lpstr>
      <vt:lpstr>24_Tema do Office</vt:lpstr>
      <vt:lpstr>25_Tema do Office</vt:lpstr>
      <vt:lpstr>9_Retrospectiva</vt:lpstr>
      <vt:lpstr>26_Tema do Office</vt:lpstr>
      <vt:lpstr>Ápice</vt:lpstr>
      <vt:lpstr>12_Design padrão</vt:lpstr>
      <vt:lpstr>1_Cérebro</vt:lpstr>
      <vt:lpstr>4_Berlim</vt:lpstr>
      <vt:lpstr>1_Tema do Office</vt:lpstr>
      <vt:lpstr>1_blank</vt:lpstr>
      <vt:lpstr>Office Theme</vt:lpstr>
      <vt:lpstr>Default Design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LEI DA DESTRUIÇÃO</vt:lpstr>
      <vt:lpstr>Apresentação do PowerPoint</vt:lpstr>
      <vt:lpstr>Apresentação do PowerPoint</vt:lpstr>
      <vt:lpstr>DESTRUIÇÃO NECESSARIA   E   DESTRUIÇÃO ABUSIVA</vt:lpstr>
      <vt:lpstr>Apresentação do PowerPoint</vt:lpstr>
      <vt:lpstr>Apresentação do PowerPoint</vt:lpstr>
      <vt:lpstr>Apresentação do PowerPoint</vt:lpstr>
      <vt:lpstr>Apresentação do PowerPoint</vt:lpstr>
      <vt:lpstr>FLAGELOS DESTRUIDORES </vt:lpstr>
      <vt:lpstr>Apresentação do PowerPoint</vt:lpstr>
      <vt:lpstr>Apresentação do PowerPoint</vt:lpstr>
      <vt:lpstr>Apresentação do PowerPoint</vt:lpstr>
      <vt:lpstr>Apresentação do PowerPoint</vt:lpstr>
      <vt:lpstr>Apresentação do PowerPoint</vt:lpstr>
      <vt:lpstr>Apresentação do PowerPoint</vt:lpstr>
      <vt:lpstr>GUERRAS</vt:lpstr>
      <vt:lpstr>Apresentação do PowerPoint</vt:lpstr>
      <vt:lpstr>Apresentação do PowerPoint</vt:lpstr>
      <vt:lpstr>Apresentação do PowerPoint</vt:lpstr>
      <vt:lpstr>CRUELDADE</vt:lpstr>
      <vt:lpstr>Apresentação do PowerPoint</vt:lpstr>
      <vt:lpstr>Apresentação do PowerPoint</vt:lpstr>
      <vt:lpstr>DUELO</vt:lpstr>
      <vt:lpstr>Apresentação do PowerPoint</vt:lpstr>
      <vt:lpstr>Apresentação do PowerPoint</vt:lpstr>
      <vt:lpstr>Apresentação do PowerPoint</vt:lpstr>
      <vt:lpstr>PENA DE MORTE</vt:lpstr>
      <vt:lpstr>Apresentação do PowerPoint</vt:lpstr>
      <vt:lpstr>Apresentação do PowerPoint</vt:lpstr>
      <vt:lpstr>Apresentação do PowerPoint</vt:lpstr>
      <vt:lpstr>Apresentação do PowerPoint</vt:lpstr>
      <vt:lpstr>Apresentação do PowerPoint</vt:lpstr>
      <vt:lpstr>BIBLIOGRAFIA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Porque estou na família que estou?</vt:lpstr>
      <vt:lpstr>Apresentação do PowerPoint</vt:lpstr>
      <vt:lpstr>O que é a família terrena?</vt:lpstr>
      <vt:lpstr>O que é a família terrena?</vt:lpstr>
      <vt:lpstr>Apresentação do PowerPoint</vt:lpstr>
      <vt:lpstr>Qual é o papel da família?</vt:lpstr>
      <vt:lpstr>Reencarnação </vt:lpstr>
      <vt:lpstr>Apresentação do PowerPoint</vt:lpstr>
      <vt:lpstr>Missão da Família</vt:lpstr>
      <vt:lpstr>Simpatias Terrenas</vt:lpstr>
      <vt:lpstr>Antipatias Terrenas</vt:lpstr>
      <vt:lpstr>Antipatias Terrenas</vt:lpstr>
      <vt:lpstr>Amparo Mútuo no núcleo familiar</vt:lpstr>
      <vt:lpstr>Lembrete</vt:lpstr>
      <vt:lpstr>Lembrete</vt:lpstr>
      <vt:lpstr>Lembrete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Nelson Mendes</dc:creator>
  <cp:lastModifiedBy>Nelson Mendes</cp:lastModifiedBy>
  <cp:revision>37</cp:revision>
  <dcterms:created xsi:type="dcterms:W3CDTF">2017-02-07T01:27:28Z</dcterms:created>
  <dcterms:modified xsi:type="dcterms:W3CDTF">2017-09-16T03:01:44Z</dcterms:modified>
</cp:coreProperties>
</file>